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embeddings/oleObject2.bin" ContentType="application/vnd.openxmlformats-officedocument.oleObject"/>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0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ADBB4-58A0-4443-BC66-D2565CC91485}" type="datetimeFigureOut">
              <a:rPr lang="en-US" smtClean="0"/>
              <a:t>04/08/15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C282F-F70A-554A-BC1B-6BB89508075B}" type="slidenum">
              <a:rPr lang="en-US" smtClean="0"/>
              <a:t>‹#›</a:t>
            </a:fld>
            <a:endParaRPr lang="en-US"/>
          </a:p>
        </p:txBody>
      </p:sp>
    </p:spTree>
    <p:extLst>
      <p:ext uri="{BB962C8B-B14F-4D97-AF65-F5344CB8AC3E}">
        <p14:creationId xmlns:p14="http://schemas.microsoft.com/office/powerpoint/2010/main" val="11376767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FC282F-F70A-554A-BC1B-6BB89508075B}" type="slidenum">
              <a:rPr lang="en-US" smtClean="0"/>
              <a:t>1</a:t>
            </a:fld>
            <a:endParaRPr lang="en-US"/>
          </a:p>
        </p:txBody>
      </p:sp>
    </p:spTree>
    <p:extLst>
      <p:ext uri="{BB962C8B-B14F-4D97-AF65-F5344CB8AC3E}">
        <p14:creationId xmlns:p14="http://schemas.microsoft.com/office/powerpoint/2010/main" val="5325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 2 is</a:t>
            </a:r>
            <a:r>
              <a:rPr lang="en-US" baseline="0" dirty="0" smtClean="0"/>
              <a:t> very similar to the current Associate examination.</a:t>
            </a:r>
          </a:p>
          <a:p>
            <a:r>
              <a:rPr lang="en-US" baseline="0" dirty="0" smtClean="0"/>
              <a:t>We have removed teaching requirements which now appear in Unit 3.</a:t>
            </a:r>
          </a:p>
          <a:p>
            <a:endParaRPr lang="en-US" baseline="0" dirty="0" smtClean="0"/>
          </a:p>
          <a:p>
            <a:r>
              <a:rPr lang="en-US" baseline="0" dirty="0" smtClean="0"/>
              <a:t>Learners can still do the unit in a modular or whole examination format but we have revised some of the timings to make the whole exam and modules in their entirely more comparable in terms of timing.  There will be more time devoted to the modules as learners will require time in each module for aspects such as warm up which will only be done once in the whole exam format.</a:t>
            </a:r>
          </a:p>
        </p:txBody>
      </p:sp>
      <p:sp>
        <p:nvSpPr>
          <p:cNvPr id="4" name="Slide Number Placeholder 3"/>
          <p:cNvSpPr>
            <a:spLocks noGrp="1"/>
          </p:cNvSpPr>
          <p:nvPr>
            <p:ph type="sldNum" sz="quarter" idx="10"/>
          </p:nvPr>
        </p:nvSpPr>
        <p:spPr/>
        <p:txBody>
          <a:bodyPr/>
          <a:lstStyle/>
          <a:p>
            <a:fld id="{46FC282F-F70A-554A-BC1B-6BB89508075B}" type="slidenum">
              <a:rPr lang="en-US" smtClean="0"/>
              <a:t>2</a:t>
            </a:fld>
            <a:endParaRPr lang="en-US"/>
          </a:p>
        </p:txBody>
      </p:sp>
    </p:spTree>
    <p:extLst>
      <p:ext uri="{BB962C8B-B14F-4D97-AF65-F5344CB8AC3E}">
        <p14:creationId xmlns:p14="http://schemas.microsoft.com/office/powerpoint/2010/main" val="3489039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Theatre genre – these are all very similar apart from Ballet</a:t>
            </a:r>
            <a:r>
              <a:rPr lang="en-US" baseline="0" dirty="0" smtClean="0"/>
              <a:t> which has a larger module 3 to allow for pointe work.</a:t>
            </a:r>
            <a:endParaRPr lang="en-US" dirty="0"/>
          </a:p>
        </p:txBody>
      </p:sp>
      <p:sp>
        <p:nvSpPr>
          <p:cNvPr id="4" name="Slide Number Placeholder 3"/>
          <p:cNvSpPr>
            <a:spLocks noGrp="1"/>
          </p:cNvSpPr>
          <p:nvPr>
            <p:ph type="sldNum" sz="quarter" idx="10"/>
          </p:nvPr>
        </p:nvSpPr>
        <p:spPr/>
        <p:txBody>
          <a:bodyPr/>
          <a:lstStyle/>
          <a:p>
            <a:fld id="{46FC282F-F70A-554A-BC1B-6BB89508075B}" type="slidenum">
              <a:rPr lang="en-US" smtClean="0"/>
              <a:t>3</a:t>
            </a:fld>
            <a:endParaRPr lang="en-US"/>
          </a:p>
        </p:txBody>
      </p:sp>
    </p:spTree>
    <p:extLst>
      <p:ext uri="{BB962C8B-B14F-4D97-AF65-F5344CB8AC3E}">
        <p14:creationId xmlns:p14="http://schemas.microsoft.com/office/powerpoint/2010/main" val="1866468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Ballroom genres</a:t>
            </a:r>
            <a:r>
              <a:rPr lang="en-US" baseline="0" dirty="0" smtClean="0"/>
              <a:t> are all the same apart from Freestyle which has slightly different timings and less modules.</a:t>
            </a:r>
            <a:endParaRPr lang="en-US" dirty="0"/>
          </a:p>
        </p:txBody>
      </p:sp>
      <p:sp>
        <p:nvSpPr>
          <p:cNvPr id="4" name="Slide Number Placeholder 3"/>
          <p:cNvSpPr>
            <a:spLocks noGrp="1"/>
          </p:cNvSpPr>
          <p:nvPr>
            <p:ph type="sldNum" sz="quarter" idx="10"/>
          </p:nvPr>
        </p:nvSpPr>
        <p:spPr/>
        <p:txBody>
          <a:bodyPr/>
          <a:lstStyle/>
          <a:p>
            <a:fld id="{46FC282F-F70A-554A-BC1B-6BB89508075B}" type="slidenum">
              <a:rPr lang="en-US" smtClean="0"/>
              <a:t>4</a:t>
            </a:fld>
            <a:endParaRPr lang="en-US"/>
          </a:p>
        </p:txBody>
      </p:sp>
    </p:spTree>
    <p:extLst>
      <p:ext uri="{BB962C8B-B14F-4D97-AF65-F5344CB8AC3E}">
        <p14:creationId xmlns:p14="http://schemas.microsoft.com/office/powerpoint/2010/main" val="3635182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general discussion </a:t>
            </a:r>
            <a:r>
              <a:rPr lang="en-US" baseline="0" dirty="0" smtClean="0"/>
              <a:t>has been added to Unit 2.  This is so the learner can show their knowledge about their chosen genre and how it has influenced their own dancing.  Learners may choose any subject to talk about within their genre – the slides give some examples of topics the learner may want to talk about.</a:t>
            </a:r>
          </a:p>
          <a:p>
            <a:endParaRPr lang="en-US" baseline="0" dirty="0" smtClean="0"/>
          </a:p>
          <a:p>
            <a:r>
              <a:rPr lang="en-US" baseline="0" dirty="0" smtClean="0"/>
              <a:t>The examiner and learner will have a short discussion about the chosen topic and genre, with the examiner looking for interest in and enthusiasm for the genre and the learner’s knowledge.</a:t>
            </a:r>
          </a:p>
          <a:p>
            <a:endParaRPr lang="en-US" baseline="0" dirty="0" smtClean="0"/>
          </a:p>
          <a:p>
            <a:r>
              <a:rPr lang="en-US" baseline="0" dirty="0" smtClean="0"/>
              <a:t>Questions from the examiner could include:</a:t>
            </a:r>
          </a:p>
          <a:p>
            <a:r>
              <a:rPr lang="en-US" baseline="0" dirty="0" smtClean="0"/>
              <a:t>What made the learner take up dance or the genre</a:t>
            </a:r>
          </a:p>
          <a:p>
            <a:r>
              <a:rPr lang="en-US" baseline="0" dirty="0" smtClean="0"/>
              <a:t>Who or what has had the biggest influence on them.</a:t>
            </a:r>
          </a:p>
          <a:p>
            <a:r>
              <a:rPr lang="en-US" baseline="0" dirty="0" smtClean="0"/>
              <a:t>What they like most about the genre.</a:t>
            </a:r>
          </a:p>
          <a:p>
            <a:r>
              <a:rPr lang="en-US" baseline="0" dirty="0" smtClean="0"/>
              <a:t>A performance they have watched</a:t>
            </a:r>
          </a:p>
          <a:p>
            <a:r>
              <a:rPr lang="en-US" baseline="0" dirty="0" smtClean="0"/>
              <a:t>Individuals they enjoy watching dance</a:t>
            </a:r>
          </a:p>
          <a:p>
            <a:endParaRPr lang="en-US" baseline="0" dirty="0" smtClean="0"/>
          </a:p>
        </p:txBody>
      </p:sp>
      <p:sp>
        <p:nvSpPr>
          <p:cNvPr id="4" name="Slide Number Placeholder 3"/>
          <p:cNvSpPr>
            <a:spLocks noGrp="1"/>
          </p:cNvSpPr>
          <p:nvPr>
            <p:ph type="sldNum" sz="quarter" idx="10"/>
          </p:nvPr>
        </p:nvSpPr>
        <p:spPr/>
        <p:txBody>
          <a:bodyPr/>
          <a:lstStyle/>
          <a:p>
            <a:fld id="{46FC282F-F70A-554A-BC1B-6BB89508075B}" type="slidenum">
              <a:rPr lang="en-US" smtClean="0"/>
              <a:t>5</a:t>
            </a:fld>
            <a:endParaRPr lang="en-US"/>
          </a:p>
        </p:txBody>
      </p:sp>
    </p:spTree>
    <p:extLst>
      <p:ext uri="{BB962C8B-B14F-4D97-AF65-F5344CB8AC3E}">
        <p14:creationId xmlns:p14="http://schemas.microsoft.com/office/powerpoint/2010/main" val="358434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9EAAD8D-4A64-E04E-8FE6-F3DA9ED6F189}" type="datetimeFigureOut">
              <a:rPr lang="en-US" smtClean="0"/>
              <a:t>04/08/15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308774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9EAAD8D-4A64-E04E-8FE6-F3DA9ED6F189}" type="datetimeFigureOut">
              <a:rPr lang="en-US" smtClean="0"/>
              <a:t>04/08/15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423255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9EAAD8D-4A64-E04E-8FE6-F3DA9ED6F189}" type="datetimeFigureOut">
              <a:rPr lang="en-US" smtClean="0"/>
              <a:t>04/08/15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3107238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9EAAD8D-4A64-E04E-8FE6-F3DA9ED6F189}" type="datetimeFigureOut">
              <a:rPr lang="en-US" smtClean="0"/>
              <a:t>04/08/15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482117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9EAAD8D-4A64-E04E-8FE6-F3DA9ED6F189}" type="datetimeFigureOut">
              <a:rPr lang="en-US" smtClean="0"/>
              <a:t>04/08/15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2660379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9EAAD8D-4A64-E04E-8FE6-F3DA9ED6F189}" type="datetimeFigureOut">
              <a:rPr lang="en-US" smtClean="0"/>
              <a:t>04/08/15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334678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9EAAD8D-4A64-E04E-8FE6-F3DA9ED6F189}" type="datetimeFigureOut">
              <a:rPr lang="en-US" smtClean="0"/>
              <a:t>04/08/15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63389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9EAAD8D-4A64-E04E-8FE6-F3DA9ED6F189}" type="datetimeFigureOut">
              <a:rPr lang="en-US" smtClean="0"/>
              <a:t>04/08/15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2302144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AAD8D-4A64-E04E-8FE6-F3DA9ED6F189}" type="datetimeFigureOut">
              <a:rPr lang="en-US" smtClean="0"/>
              <a:t>04/08/15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389332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9EAAD8D-4A64-E04E-8FE6-F3DA9ED6F189}" type="datetimeFigureOut">
              <a:rPr lang="en-US" smtClean="0"/>
              <a:t>04/08/15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353418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9EAAD8D-4A64-E04E-8FE6-F3DA9ED6F189}" type="datetimeFigureOut">
              <a:rPr lang="en-US" smtClean="0"/>
              <a:t>04/08/15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B8461-18B1-1344-9A14-3F029370310D}" type="slidenum">
              <a:rPr lang="en-US" smtClean="0"/>
              <a:t>‹#›</a:t>
            </a:fld>
            <a:endParaRPr lang="en-US"/>
          </a:p>
        </p:txBody>
      </p:sp>
    </p:spTree>
    <p:extLst>
      <p:ext uri="{BB962C8B-B14F-4D97-AF65-F5344CB8AC3E}">
        <p14:creationId xmlns:p14="http://schemas.microsoft.com/office/powerpoint/2010/main" val="19014468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AAD8D-4A64-E04E-8FE6-F3DA9ED6F189}" type="datetimeFigureOut">
              <a:rPr lang="en-US" smtClean="0"/>
              <a:t>04/08/15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B8461-18B1-1344-9A14-3F029370310D}" type="slidenum">
              <a:rPr lang="en-US" smtClean="0"/>
              <a:t>‹#›</a:t>
            </a:fld>
            <a:endParaRPr lang="en-US"/>
          </a:p>
        </p:txBody>
      </p:sp>
    </p:spTree>
    <p:extLst>
      <p:ext uri="{BB962C8B-B14F-4D97-AF65-F5344CB8AC3E}">
        <p14:creationId xmlns:p14="http://schemas.microsoft.com/office/powerpoint/2010/main" val="2137334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package" Target="../embeddings/Microsoft_Word_Document1.docx"/><Relationship Id="rId6"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2.bin"/><Relationship Id="rId5" Type="http://schemas.openxmlformats.org/officeDocument/2006/relationships/package" Target="../embeddings/Microsoft_Word_Document2.docx"/><Relationship Id="rId6"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Level 4 Diploma in Dance Teaching</a:t>
            </a:r>
            <a:endParaRPr lang="en-US" dirty="0"/>
          </a:p>
        </p:txBody>
      </p:sp>
      <p:sp>
        <p:nvSpPr>
          <p:cNvPr id="3" name="Subtitle 2"/>
          <p:cNvSpPr>
            <a:spLocks noGrp="1"/>
          </p:cNvSpPr>
          <p:nvPr>
            <p:ph type="subTitle" idx="1"/>
          </p:nvPr>
        </p:nvSpPr>
        <p:spPr/>
        <p:txBody>
          <a:bodyPr/>
          <a:lstStyle/>
          <a:p>
            <a:r>
              <a:rPr lang="en-US" dirty="0" smtClean="0"/>
              <a:t>Unit </a:t>
            </a:r>
            <a:r>
              <a:rPr lang="en-US" dirty="0" smtClean="0"/>
              <a:t>2 Technique and Syllabus Knowledge</a:t>
            </a:r>
          </a:p>
        </p:txBody>
      </p:sp>
    </p:spTree>
    <p:extLst>
      <p:ext uri="{BB962C8B-B14F-4D97-AF65-F5344CB8AC3E}">
        <p14:creationId xmlns:p14="http://schemas.microsoft.com/office/powerpoint/2010/main" val="5288244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structure	</a:t>
            </a:r>
            <a:endParaRPr lang="en-US" dirty="0"/>
          </a:p>
        </p:txBody>
      </p:sp>
      <p:sp>
        <p:nvSpPr>
          <p:cNvPr id="3" name="Content Placeholder 2"/>
          <p:cNvSpPr>
            <a:spLocks noGrp="1"/>
          </p:cNvSpPr>
          <p:nvPr>
            <p:ph idx="1"/>
          </p:nvPr>
        </p:nvSpPr>
        <p:spPr/>
        <p:txBody>
          <a:bodyPr/>
          <a:lstStyle/>
          <a:p>
            <a:r>
              <a:rPr lang="en-US" dirty="0" smtClean="0"/>
              <a:t>Similar to current Associate</a:t>
            </a:r>
          </a:p>
          <a:p>
            <a:r>
              <a:rPr lang="en-US" dirty="0" smtClean="0"/>
              <a:t>Modular or whole exam format</a:t>
            </a:r>
          </a:p>
          <a:p>
            <a:r>
              <a:rPr lang="en-US" dirty="0" smtClean="0"/>
              <a:t>Learners tested on knowledge of syllabus requirements for chosen genre</a:t>
            </a:r>
          </a:p>
          <a:p>
            <a:r>
              <a:rPr lang="en-US" dirty="0" smtClean="0"/>
              <a:t>General discussion</a:t>
            </a:r>
            <a:endParaRPr lang="en-US" dirty="0"/>
          </a:p>
        </p:txBody>
      </p:sp>
    </p:spTree>
    <p:extLst>
      <p:ext uri="{BB962C8B-B14F-4D97-AF65-F5344CB8AC3E}">
        <p14:creationId xmlns:p14="http://schemas.microsoft.com/office/powerpoint/2010/main" val="20123263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formats and timings</a:t>
            </a:r>
            <a:endParaRPr lang="en-US" dirty="0"/>
          </a:p>
        </p:txBody>
      </p:sp>
      <p:sp>
        <p:nvSpPr>
          <p:cNvPr id="3" name="Content Placeholder 2"/>
          <p:cNvSpPr>
            <a:spLocks noGrp="1"/>
          </p:cNvSpPr>
          <p:nvPr>
            <p:ph idx="1"/>
          </p:nvPr>
        </p:nvSpPr>
        <p:spPr/>
        <p:txBody>
          <a:bodyPr/>
          <a:lstStyle/>
          <a:p>
            <a:pPr marL="0" indent="0">
              <a:buNone/>
            </a:pP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65907749"/>
              </p:ext>
            </p:extLst>
          </p:nvPr>
        </p:nvGraphicFramePr>
        <p:xfrm>
          <a:off x="457200" y="1417638"/>
          <a:ext cx="8229600" cy="5467082"/>
        </p:xfrm>
        <a:graphic>
          <a:graphicData uri="http://schemas.openxmlformats.org/presentationml/2006/ole">
            <mc:AlternateContent xmlns:mc="http://schemas.openxmlformats.org/markup-compatibility/2006">
              <mc:Choice xmlns:v="urn:schemas-microsoft-com:vml" Requires="v">
                <p:oleObj spid="_x0000_s1038" name="Document" r:id="rId5" imgW="5410200" imgH="3594100" progId="Word.Document.12">
                  <p:embed/>
                </p:oleObj>
              </mc:Choice>
              <mc:Fallback>
                <p:oleObj name="Document" r:id="rId5" imgW="5410200" imgH="3594100" progId="Word.Document.12">
                  <p:embed/>
                  <p:pic>
                    <p:nvPicPr>
                      <p:cNvPr id="0" name=""/>
                      <p:cNvPicPr/>
                      <p:nvPr/>
                    </p:nvPicPr>
                    <p:blipFill>
                      <a:blip r:embed="rId6"/>
                      <a:stretch>
                        <a:fillRect/>
                      </a:stretch>
                    </p:blipFill>
                    <p:spPr>
                      <a:xfrm>
                        <a:off x="457200" y="1417638"/>
                        <a:ext cx="8229600" cy="5467082"/>
                      </a:xfrm>
                      <a:prstGeom prst="rect">
                        <a:avLst/>
                      </a:prstGeom>
                    </p:spPr>
                  </p:pic>
                </p:oleObj>
              </mc:Fallback>
            </mc:AlternateContent>
          </a:graphicData>
        </a:graphic>
      </p:graphicFrame>
    </p:spTree>
    <p:extLst>
      <p:ext uri="{BB962C8B-B14F-4D97-AF65-F5344CB8AC3E}">
        <p14:creationId xmlns:p14="http://schemas.microsoft.com/office/powerpoint/2010/main" val="29082243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formats and timings</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584111325"/>
              </p:ext>
            </p:extLst>
          </p:nvPr>
        </p:nvGraphicFramePr>
        <p:xfrm>
          <a:off x="265387" y="1417638"/>
          <a:ext cx="8421413" cy="5638223"/>
        </p:xfrm>
        <a:graphic>
          <a:graphicData uri="http://schemas.openxmlformats.org/presentationml/2006/ole">
            <mc:AlternateContent xmlns:mc="http://schemas.openxmlformats.org/markup-compatibility/2006">
              <mc:Choice xmlns:v="urn:schemas-microsoft-com:vml" Requires="v">
                <p:oleObj spid="_x0000_s2062" name="Document" r:id="rId5" imgW="5410200" imgH="3746500" progId="Word.Document.12">
                  <p:embed/>
                </p:oleObj>
              </mc:Choice>
              <mc:Fallback>
                <p:oleObj name="Document" r:id="rId5" imgW="5410200" imgH="3746500" progId="Word.Document.12">
                  <p:embed/>
                  <p:pic>
                    <p:nvPicPr>
                      <p:cNvPr id="0" name=""/>
                      <p:cNvPicPr/>
                      <p:nvPr/>
                    </p:nvPicPr>
                    <p:blipFill>
                      <a:blip r:embed="rId6"/>
                      <a:stretch>
                        <a:fillRect/>
                      </a:stretch>
                    </p:blipFill>
                    <p:spPr>
                      <a:xfrm>
                        <a:off x="265387" y="1417638"/>
                        <a:ext cx="8421413" cy="5638223"/>
                      </a:xfrm>
                      <a:prstGeom prst="rect">
                        <a:avLst/>
                      </a:prstGeom>
                    </p:spPr>
                  </p:pic>
                </p:oleObj>
              </mc:Fallback>
            </mc:AlternateContent>
          </a:graphicData>
        </a:graphic>
      </p:graphicFrame>
    </p:spTree>
    <p:extLst>
      <p:ext uri="{BB962C8B-B14F-4D97-AF65-F5344CB8AC3E}">
        <p14:creationId xmlns:p14="http://schemas.microsoft.com/office/powerpoint/2010/main" val="27805085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discussion</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en-US" dirty="0" smtClean="0"/>
              <a:t>Short discussion between the learner and examiner</a:t>
            </a:r>
          </a:p>
          <a:p>
            <a:r>
              <a:rPr lang="en-US" dirty="0" smtClean="0"/>
              <a:t>Examples of topics include:</a:t>
            </a:r>
          </a:p>
          <a:p>
            <a:pPr lvl="1"/>
            <a:r>
              <a:rPr lang="en-GB" dirty="0" smtClean="0"/>
              <a:t>The history/development </a:t>
            </a:r>
            <a:r>
              <a:rPr lang="en-GB" dirty="0"/>
              <a:t>of the genre</a:t>
            </a:r>
          </a:p>
          <a:p>
            <a:pPr lvl="1"/>
            <a:r>
              <a:rPr lang="en-GB" dirty="0" smtClean="0"/>
              <a:t>Important </a:t>
            </a:r>
            <a:r>
              <a:rPr lang="en-GB" dirty="0"/>
              <a:t>or influential </a:t>
            </a:r>
            <a:r>
              <a:rPr lang="en-GB" dirty="0" smtClean="0"/>
              <a:t>individuals, works or productions </a:t>
            </a:r>
          </a:p>
          <a:p>
            <a:pPr lvl="1"/>
            <a:r>
              <a:rPr lang="en-GB" dirty="0" smtClean="0"/>
              <a:t>Why </a:t>
            </a:r>
            <a:r>
              <a:rPr lang="en-GB" dirty="0"/>
              <a:t>you practice the genre and what you like about it</a:t>
            </a:r>
          </a:p>
          <a:p>
            <a:pPr lvl="1"/>
            <a:r>
              <a:rPr lang="en-GB" dirty="0"/>
              <a:t>What made you start dancing and what has made you carry on with dancing</a:t>
            </a:r>
          </a:p>
          <a:p>
            <a:pPr lvl="1"/>
            <a:r>
              <a:rPr lang="en-GB" dirty="0"/>
              <a:t>How dancing portrayed in the media has had an influence on </a:t>
            </a:r>
            <a:r>
              <a:rPr lang="en-GB" dirty="0" smtClean="0"/>
              <a:t>you</a:t>
            </a:r>
            <a:endParaRPr lang="en-GB" dirty="0"/>
          </a:p>
          <a:p>
            <a:endParaRPr lang="en-US" dirty="0"/>
          </a:p>
        </p:txBody>
      </p:sp>
    </p:spTree>
    <p:extLst>
      <p:ext uri="{BB962C8B-B14F-4D97-AF65-F5344CB8AC3E}">
        <p14:creationId xmlns:p14="http://schemas.microsoft.com/office/powerpoint/2010/main" val="30395799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TotalTime>
  <Words>392</Words>
  <Application>Microsoft Macintosh PowerPoint</Application>
  <PresentationFormat>On-screen Show (4:3)</PresentationFormat>
  <Paragraphs>38</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Document</vt:lpstr>
      <vt:lpstr>Level 4 Diploma in Dance Teaching</vt:lpstr>
      <vt:lpstr>Unit 2 structure </vt:lpstr>
      <vt:lpstr>Unit 2 formats and timings</vt:lpstr>
      <vt:lpstr>Unit 2 formats and timings</vt:lpstr>
      <vt:lpstr>General discussion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4 Diploma in Dance Teaching</dc:title>
  <dc:creator>Rachael Meech</dc:creator>
  <cp:lastModifiedBy>Rachael Meech</cp:lastModifiedBy>
  <cp:revision>12</cp:revision>
  <dcterms:created xsi:type="dcterms:W3CDTF">2015-04-29T11:06:19Z</dcterms:created>
  <dcterms:modified xsi:type="dcterms:W3CDTF">2015-08-04T09:59:43Z</dcterms:modified>
</cp:coreProperties>
</file>