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m4a" ContentType="audio/mp4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5"/>
  </p:handoutMasterIdLst>
  <p:sldIdLst>
    <p:sldId id="256" r:id="rId2"/>
    <p:sldId id="295" r:id="rId3"/>
    <p:sldId id="26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8" r:id="rId14"/>
    <p:sldId id="291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F01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92575"/>
  </p:normalViewPr>
  <p:slideViewPr>
    <p:cSldViewPr snapToGrid="0" snapToObjects="1"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D8108-FD0C-1342-A090-54A6D899F336}" type="doc">
      <dgm:prSet loTypeId="urn:microsoft.com/office/officeart/2005/8/layout/hList6" loCatId="hierarchy" qsTypeId="urn:microsoft.com/office/officeart/2005/8/quickstyle/simple4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3530354D-3C80-2049-9C68-693993319CC1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New level 3 qualification</a:t>
          </a:r>
          <a:endParaRPr lang="en-US" dirty="0">
            <a:solidFill>
              <a:schemeClr val="tx1"/>
            </a:solidFill>
          </a:endParaRPr>
        </a:p>
      </dgm:t>
    </dgm:pt>
    <dgm:pt modelId="{9C09768B-2457-634D-BBBA-1D117925C0E3}" type="parTrans" cxnId="{E45B9595-2CF4-6943-8125-3F662C11EEDA}">
      <dgm:prSet/>
      <dgm:spPr/>
      <dgm:t>
        <a:bodyPr/>
        <a:lstStyle/>
        <a:p>
          <a:endParaRPr lang="en-US"/>
        </a:p>
      </dgm:t>
    </dgm:pt>
    <dgm:pt modelId="{83CA3EAA-FC3F-5A43-BA94-DC0EEDF942AD}" type="sibTrans" cxnId="{E45B9595-2CF4-6943-8125-3F662C11EEDA}">
      <dgm:prSet/>
      <dgm:spPr/>
      <dgm:t>
        <a:bodyPr/>
        <a:lstStyle/>
        <a:p>
          <a:endParaRPr lang="en-US"/>
        </a:p>
      </dgm:t>
    </dgm:pt>
    <dgm:pt modelId="{AEC61067-9A90-0544-8E0D-D40B9EAD84DB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Aimed at those wanting to assist in dance classes</a:t>
          </a:r>
          <a:endParaRPr lang="en-US" dirty="0">
            <a:solidFill>
              <a:schemeClr val="tx1"/>
            </a:solidFill>
          </a:endParaRPr>
        </a:p>
      </dgm:t>
    </dgm:pt>
    <dgm:pt modelId="{362C453C-46C0-5F41-BDB4-046E140BD14C}" type="parTrans" cxnId="{0C5C60CB-8E13-4449-BC0B-4B3D050E2F8F}">
      <dgm:prSet/>
      <dgm:spPr/>
      <dgm:t>
        <a:bodyPr/>
        <a:lstStyle/>
        <a:p>
          <a:endParaRPr lang="en-US"/>
        </a:p>
      </dgm:t>
    </dgm:pt>
    <dgm:pt modelId="{998712C9-EA8F-6148-973F-64B977DF31F1}" type="sibTrans" cxnId="{0C5C60CB-8E13-4449-BC0B-4B3D050E2F8F}">
      <dgm:prSet/>
      <dgm:spPr/>
      <dgm:t>
        <a:bodyPr/>
        <a:lstStyle/>
        <a:p>
          <a:endParaRPr lang="en-US"/>
        </a:p>
      </dgm:t>
    </dgm:pt>
    <dgm:pt modelId="{1B577F7D-4EB6-224A-B06C-3881D2F61106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Supersedes the existing Pre-Associate in Theatre genres</a:t>
          </a:r>
          <a:endParaRPr lang="en-US" dirty="0">
            <a:solidFill>
              <a:schemeClr val="tx1"/>
            </a:solidFill>
          </a:endParaRPr>
        </a:p>
      </dgm:t>
    </dgm:pt>
    <dgm:pt modelId="{4C3E695A-17C7-0746-8784-6A232270BAB8}" type="parTrans" cxnId="{9CC16E27-DB03-1B45-9CCB-8FBC25B20A01}">
      <dgm:prSet/>
      <dgm:spPr/>
      <dgm:t>
        <a:bodyPr/>
        <a:lstStyle/>
        <a:p>
          <a:endParaRPr lang="en-US"/>
        </a:p>
      </dgm:t>
    </dgm:pt>
    <dgm:pt modelId="{BCA83C98-3147-EA4C-8448-5DEAC94E248A}" type="sibTrans" cxnId="{9CC16E27-DB03-1B45-9CCB-8FBC25B20A01}">
      <dgm:prSet/>
      <dgm:spPr/>
      <dgm:t>
        <a:bodyPr/>
        <a:lstStyle/>
        <a:p>
          <a:endParaRPr lang="en-US"/>
        </a:p>
      </dgm:t>
    </dgm:pt>
    <dgm:pt modelId="{9A91979C-5D45-D048-9E0F-965164248E95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Runs alongside the Pre-Associate in Ballroom/Freestyle genres</a:t>
          </a:r>
          <a:endParaRPr lang="en-US" dirty="0">
            <a:solidFill>
              <a:schemeClr val="tx1"/>
            </a:solidFill>
          </a:endParaRPr>
        </a:p>
      </dgm:t>
    </dgm:pt>
    <dgm:pt modelId="{26B8F0B3-7FE0-9943-B6E9-222FE2EB2B0F}" type="parTrans" cxnId="{D82C48C0-AC29-B340-936E-B17E64B59061}">
      <dgm:prSet/>
      <dgm:spPr/>
      <dgm:t>
        <a:bodyPr/>
        <a:lstStyle/>
        <a:p>
          <a:endParaRPr lang="en-US"/>
        </a:p>
      </dgm:t>
    </dgm:pt>
    <dgm:pt modelId="{9144C223-496D-5845-BC0B-4389F21C7B52}" type="sibTrans" cxnId="{D82C48C0-AC29-B340-936E-B17E64B59061}">
      <dgm:prSet/>
      <dgm:spPr/>
      <dgm:t>
        <a:bodyPr/>
        <a:lstStyle/>
        <a:p>
          <a:endParaRPr lang="en-US"/>
        </a:p>
      </dgm:t>
    </dgm:pt>
    <dgm:pt modelId="{798FEBFD-29C9-4D4F-864C-5039B3C55C7C}" type="pres">
      <dgm:prSet presAssocID="{4E8D8108-FD0C-1342-A090-54A6D899F3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B1F22F-BB35-2847-9133-C118BD108FA3}" type="pres">
      <dgm:prSet presAssocID="{3530354D-3C80-2049-9C68-693993319CC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DB2B6-1F34-9543-8D0D-D4FD1E218636}" type="pres">
      <dgm:prSet presAssocID="{83CA3EAA-FC3F-5A43-BA94-DC0EEDF942AD}" presName="sibTrans" presStyleCnt="0"/>
      <dgm:spPr/>
    </dgm:pt>
    <dgm:pt modelId="{97D5B1D1-1353-B741-8CE2-C337D40BB956}" type="pres">
      <dgm:prSet presAssocID="{AEC61067-9A90-0544-8E0D-D40B9EAD84D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03BD5-7875-AF4B-95EF-266DCFD248C1}" type="pres">
      <dgm:prSet presAssocID="{998712C9-EA8F-6148-973F-64B977DF31F1}" presName="sibTrans" presStyleCnt="0"/>
      <dgm:spPr/>
    </dgm:pt>
    <dgm:pt modelId="{0C50698E-790C-B24E-8D97-8473BDDA421B}" type="pres">
      <dgm:prSet presAssocID="{1B577F7D-4EB6-224A-B06C-3881D2F6110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3CDE7-A3E1-0447-92D0-158F8A8FAFD4}" type="pres">
      <dgm:prSet presAssocID="{BCA83C98-3147-EA4C-8448-5DEAC94E248A}" presName="sibTrans" presStyleCnt="0"/>
      <dgm:spPr/>
    </dgm:pt>
    <dgm:pt modelId="{9F6815ED-DF86-E942-A79C-F48089E49108}" type="pres">
      <dgm:prSet presAssocID="{9A91979C-5D45-D048-9E0F-965164248E9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0C7489-E95F-B242-80F4-071CA5271E81}" type="presOf" srcId="{4E8D8108-FD0C-1342-A090-54A6D899F336}" destId="{798FEBFD-29C9-4D4F-864C-5039B3C55C7C}" srcOrd="0" destOrd="0" presId="urn:microsoft.com/office/officeart/2005/8/layout/hList6"/>
    <dgm:cxn modelId="{E45B9595-2CF4-6943-8125-3F662C11EEDA}" srcId="{4E8D8108-FD0C-1342-A090-54A6D899F336}" destId="{3530354D-3C80-2049-9C68-693993319CC1}" srcOrd="0" destOrd="0" parTransId="{9C09768B-2457-634D-BBBA-1D117925C0E3}" sibTransId="{83CA3EAA-FC3F-5A43-BA94-DC0EEDF942AD}"/>
    <dgm:cxn modelId="{C993D27D-5F3A-1547-AC33-D0C6299BBB43}" type="presOf" srcId="{1B577F7D-4EB6-224A-B06C-3881D2F61106}" destId="{0C50698E-790C-B24E-8D97-8473BDDA421B}" srcOrd="0" destOrd="0" presId="urn:microsoft.com/office/officeart/2005/8/layout/hList6"/>
    <dgm:cxn modelId="{0C5C60CB-8E13-4449-BC0B-4B3D050E2F8F}" srcId="{4E8D8108-FD0C-1342-A090-54A6D899F336}" destId="{AEC61067-9A90-0544-8E0D-D40B9EAD84DB}" srcOrd="1" destOrd="0" parTransId="{362C453C-46C0-5F41-BDB4-046E140BD14C}" sibTransId="{998712C9-EA8F-6148-973F-64B977DF31F1}"/>
    <dgm:cxn modelId="{D82C48C0-AC29-B340-936E-B17E64B59061}" srcId="{4E8D8108-FD0C-1342-A090-54A6D899F336}" destId="{9A91979C-5D45-D048-9E0F-965164248E95}" srcOrd="3" destOrd="0" parTransId="{26B8F0B3-7FE0-9943-B6E9-222FE2EB2B0F}" sibTransId="{9144C223-496D-5845-BC0B-4389F21C7B52}"/>
    <dgm:cxn modelId="{BCF50A3F-0F8A-9B43-8652-93EA3356F940}" type="presOf" srcId="{AEC61067-9A90-0544-8E0D-D40B9EAD84DB}" destId="{97D5B1D1-1353-B741-8CE2-C337D40BB956}" srcOrd="0" destOrd="0" presId="urn:microsoft.com/office/officeart/2005/8/layout/hList6"/>
    <dgm:cxn modelId="{9CC16E27-DB03-1B45-9CCB-8FBC25B20A01}" srcId="{4E8D8108-FD0C-1342-A090-54A6D899F336}" destId="{1B577F7D-4EB6-224A-B06C-3881D2F61106}" srcOrd="2" destOrd="0" parTransId="{4C3E695A-17C7-0746-8784-6A232270BAB8}" sibTransId="{BCA83C98-3147-EA4C-8448-5DEAC94E248A}"/>
    <dgm:cxn modelId="{B8583D7A-65F3-7940-A53D-3AFA5F5E733F}" type="presOf" srcId="{9A91979C-5D45-D048-9E0F-965164248E95}" destId="{9F6815ED-DF86-E942-A79C-F48089E49108}" srcOrd="0" destOrd="0" presId="urn:microsoft.com/office/officeart/2005/8/layout/hList6"/>
    <dgm:cxn modelId="{A16B06BB-2A6C-6945-BC0D-E1FCB0438773}" type="presOf" srcId="{3530354D-3C80-2049-9C68-693993319CC1}" destId="{D1B1F22F-BB35-2847-9133-C118BD108FA3}" srcOrd="0" destOrd="0" presId="urn:microsoft.com/office/officeart/2005/8/layout/hList6"/>
    <dgm:cxn modelId="{DFC82027-DCC5-2C4D-BAB2-3C191FCEFC3E}" type="presParOf" srcId="{798FEBFD-29C9-4D4F-864C-5039B3C55C7C}" destId="{D1B1F22F-BB35-2847-9133-C118BD108FA3}" srcOrd="0" destOrd="0" presId="urn:microsoft.com/office/officeart/2005/8/layout/hList6"/>
    <dgm:cxn modelId="{C1A47C6F-4C43-784B-B36A-A6DFA959D616}" type="presParOf" srcId="{798FEBFD-29C9-4D4F-864C-5039B3C55C7C}" destId="{729DB2B6-1F34-9543-8D0D-D4FD1E218636}" srcOrd="1" destOrd="0" presId="urn:microsoft.com/office/officeart/2005/8/layout/hList6"/>
    <dgm:cxn modelId="{AEAAABCA-395B-8A45-B73B-BEE3C3D1D632}" type="presParOf" srcId="{798FEBFD-29C9-4D4F-864C-5039B3C55C7C}" destId="{97D5B1D1-1353-B741-8CE2-C337D40BB956}" srcOrd="2" destOrd="0" presId="urn:microsoft.com/office/officeart/2005/8/layout/hList6"/>
    <dgm:cxn modelId="{5049C52A-D930-CC48-9154-236BF894F95D}" type="presParOf" srcId="{798FEBFD-29C9-4D4F-864C-5039B3C55C7C}" destId="{64B03BD5-7875-AF4B-95EF-266DCFD248C1}" srcOrd="3" destOrd="0" presId="urn:microsoft.com/office/officeart/2005/8/layout/hList6"/>
    <dgm:cxn modelId="{388346E9-E341-9347-93F9-0EA7A24DB2D9}" type="presParOf" srcId="{798FEBFD-29C9-4D4F-864C-5039B3C55C7C}" destId="{0C50698E-790C-B24E-8D97-8473BDDA421B}" srcOrd="4" destOrd="0" presId="urn:microsoft.com/office/officeart/2005/8/layout/hList6"/>
    <dgm:cxn modelId="{92E4C2EA-E28B-2441-BDA2-D2028D2D9C0E}" type="presParOf" srcId="{798FEBFD-29C9-4D4F-864C-5039B3C55C7C}" destId="{AE73CDE7-A3E1-0447-92D0-158F8A8FAFD4}" srcOrd="5" destOrd="0" presId="urn:microsoft.com/office/officeart/2005/8/layout/hList6"/>
    <dgm:cxn modelId="{3E037626-D019-6E45-B9BE-449C5DC7616B}" type="presParOf" srcId="{798FEBFD-29C9-4D4F-864C-5039B3C55C7C}" destId="{9F6815ED-DF86-E942-A79C-F48089E49108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3B5BBC-40DB-6143-A9EA-75A03245F7D1}" type="doc">
      <dgm:prSet loTypeId="urn:microsoft.com/office/officeart/2005/8/layout/h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3EDFA5-E611-3642-8247-D627E1AF3A9F}">
      <dgm:prSet custT="1"/>
      <dgm:spPr/>
      <dgm:t>
        <a:bodyPr/>
        <a:lstStyle/>
        <a:p>
          <a:pPr rtl="0"/>
          <a:r>
            <a:rPr lang="en-GB" sz="2800" dirty="0" smtClean="0"/>
            <a:t>Demonstrate technical knowledge of syllabus requirements</a:t>
          </a:r>
          <a:endParaRPr lang="en-GB" sz="2800" dirty="0"/>
        </a:p>
      </dgm:t>
    </dgm:pt>
    <dgm:pt modelId="{EB2CACAF-2572-AE42-8A92-B96EF87DEBED}" type="parTrans" cxnId="{4460D015-86E9-0344-B353-C42E6716C08E}">
      <dgm:prSet/>
      <dgm:spPr/>
      <dgm:t>
        <a:bodyPr/>
        <a:lstStyle/>
        <a:p>
          <a:endParaRPr lang="en-US" sz="2800"/>
        </a:p>
      </dgm:t>
    </dgm:pt>
    <dgm:pt modelId="{F6320DA2-FF2E-4544-96A8-F67C7E19804B}" type="sibTrans" cxnId="{4460D015-86E9-0344-B353-C42E6716C08E}">
      <dgm:prSet/>
      <dgm:spPr/>
      <dgm:t>
        <a:bodyPr/>
        <a:lstStyle/>
        <a:p>
          <a:endParaRPr lang="en-US" sz="2800"/>
        </a:p>
      </dgm:t>
    </dgm:pt>
    <dgm:pt modelId="{9D935601-1AF9-C741-90D1-91F5F60CBF75}">
      <dgm:prSet custT="1"/>
      <dgm:spPr/>
      <dgm:t>
        <a:bodyPr/>
        <a:lstStyle/>
        <a:p>
          <a:pPr rtl="0"/>
          <a:r>
            <a:rPr lang="en-GB" sz="2800" dirty="0" smtClean="0"/>
            <a:t>Communicate knowledge of syllabus requirements</a:t>
          </a:r>
          <a:endParaRPr lang="en-GB" sz="2800" dirty="0"/>
        </a:p>
      </dgm:t>
    </dgm:pt>
    <dgm:pt modelId="{EDB4A4F7-D678-5641-B2A6-CEB15351D369}" type="parTrans" cxnId="{085BF589-02E6-6C43-AC4C-58D6B210C468}">
      <dgm:prSet/>
      <dgm:spPr/>
      <dgm:t>
        <a:bodyPr/>
        <a:lstStyle/>
        <a:p>
          <a:endParaRPr lang="en-US" sz="2800"/>
        </a:p>
      </dgm:t>
    </dgm:pt>
    <dgm:pt modelId="{73C0BAB6-250E-DB4F-BB23-3B2460F9254D}" type="sibTrans" cxnId="{085BF589-02E6-6C43-AC4C-58D6B210C468}">
      <dgm:prSet/>
      <dgm:spPr/>
      <dgm:t>
        <a:bodyPr/>
        <a:lstStyle/>
        <a:p>
          <a:endParaRPr lang="en-US" sz="2800"/>
        </a:p>
      </dgm:t>
    </dgm:pt>
    <dgm:pt modelId="{6D6EBB0A-9DC6-414E-9B35-9DC2058D01B0}">
      <dgm:prSet custT="1"/>
      <dgm:spPr/>
      <dgm:t>
        <a:bodyPr/>
        <a:lstStyle/>
        <a:p>
          <a:pPr rtl="0"/>
          <a:r>
            <a:rPr lang="en-GB" sz="2800" dirty="0" smtClean="0">
              <a:solidFill>
                <a:schemeClr val="tx1"/>
              </a:solidFill>
            </a:rPr>
            <a:t>Candidates are required to</a:t>
          </a:r>
          <a:endParaRPr lang="en-GB" sz="2800" dirty="0">
            <a:solidFill>
              <a:schemeClr val="tx1"/>
            </a:solidFill>
          </a:endParaRPr>
        </a:p>
      </dgm:t>
    </dgm:pt>
    <dgm:pt modelId="{C3E37C2E-A6CA-E648-BCDB-A19829924487}" type="sibTrans" cxnId="{5CEE7D9B-7FD3-F747-A1CB-1E2A612E6571}">
      <dgm:prSet/>
      <dgm:spPr/>
      <dgm:t>
        <a:bodyPr/>
        <a:lstStyle/>
        <a:p>
          <a:endParaRPr lang="en-US" sz="2800"/>
        </a:p>
      </dgm:t>
    </dgm:pt>
    <dgm:pt modelId="{0C963D94-5F14-464C-99C6-EAD32E26CA05}" type="parTrans" cxnId="{5CEE7D9B-7FD3-F747-A1CB-1E2A612E6571}">
      <dgm:prSet/>
      <dgm:spPr/>
      <dgm:t>
        <a:bodyPr/>
        <a:lstStyle/>
        <a:p>
          <a:endParaRPr lang="en-US" sz="2800"/>
        </a:p>
      </dgm:t>
    </dgm:pt>
    <dgm:pt modelId="{A4D22CF1-B3C4-2C4A-8131-35C69633B112}" type="pres">
      <dgm:prSet presAssocID="{673B5BBC-40DB-6143-A9EA-75A03245F7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3ED5A1-CF2F-3947-9E9B-A617D7BBFC0A}" type="pres">
      <dgm:prSet presAssocID="{6D6EBB0A-9DC6-414E-9B35-9DC2058D01B0}" presName="composite" presStyleCnt="0"/>
      <dgm:spPr/>
    </dgm:pt>
    <dgm:pt modelId="{7FAC63E4-CEA2-DA45-9AE2-066912114C9D}" type="pres">
      <dgm:prSet presAssocID="{6D6EBB0A-9DC6-414E-9B35-9DC2058D01B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1328B-7650-BF4E-BBE7-873718D8E32F}" type="pres">
      <dgm:prSet presAssocID="{6D6EBB0A-9DC6-414E-9B35-9DC2058D01B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EE7D9B-7FD3-F747-A1CB-1E2A612E6571}" srcId="{673B5BBC-40DB-6143-A9EA-75A03245F7D1}" destId="{6D6EBB0A-9DC6-414E-9B35-9DC2058D01B0}" srcOrd="0" destOrd="0" parTransId="{0C963D94-5F14-464C-99C6-EAD32E26CA05}" sibTransId="{C3E37C2E-A6CA-E648-BCDB-A19829924487}"/>
    <dgm:cxn modelId="{7335F666-716C-0A49-81F2-58B3CFBE24E3}" type="presOf" srcId="{6D6EBB0A-9DC6-414E-9B35-9DC2058D01B0}" destId="{7FAC63E4-CEA2-DA45-9AE2-066912114C9D}" srcOrd="0" destOrd="0" presId="urn:microsoft.com/office/officeart/2005/8/layout/hList1"/>
    <dgm:cxn modelId="{9DBB394F-2758-EF4F-B1C0-AAAFF4617DEB}" type="presOf" srcId="{673B5BBC-40DB-6143-A9EA-75A03245F7D1}" destId="{A4D22CF1-B3C4-2C4A-8131-35C69633B112}" srcOrd="0" destOrd="0" presId="urn:microsoft.com/office/officeart/2005/8/layout/hList1"/>
    <dgm:cxn modelId="{4460D015-86E9-0344-B353-C42E6716C08E}" srcId="{6D6EBB0A-9DC6-414E-9B35-9DC2058D01B0}" destId="{353EDFA5-E611-3642-8247-D627E1AF3A9F}" srcOrd="0" destOrd="0" parTransId="{EB2CACAF-2572-AE42-8A92-B96EF87DEBED}" sibTransId="{F6320DA2-FF2E-4544-96A8-F67C7E19804B}"/>
    <dgm:cxn modelId="{D58A9670-2292-F041-8D3E-273A36EF125E}" type="presOf" srcId="{9D935601-1AF9-C741-90D1-91F5F60CBF75}" destId="{26B1328B-7650-BF4E-BBE7-873718D8E32F}" srcOrd="0" destOrd="1" presId="urn:microsoft.com/office/officeart/2005/8/layout/hList1"/>
    <dgm:cxn modelId="{04D36A3F-69AD-3A46-BC93-C3721D64E7D8}" type="presOf" srcId="{353EDFA5-E611-3642-8247-D627E1AF3A9F}" destId="{26B1328B-7650-BF4E-BBE7-873718D8E32F}" srcOrd="0" destOrd="0" presId="urn:microsoft.com/office/officeart/2005/8/layout/hList1"/>
    <dgm:cxn modelId="{085BF589-02E6-6C43-AC4C-58D6B210C468}" srcId="{6D6EBB0A-9DC6-414E-9B35-9DC2058D01B0}" destId="{9D935601-1AF9-C741-90D1-91F5F60CBF75}" srcOrd="1" destOrd="0" parTransId="{EDB4A4F7-D678-5641-B2A6-CEB15351D369}" sibTransId="{73C0BAB6-250E-DB4F-BB23-3B2460F9254D}"/>
    <dgm:cxn modelId="{549F6702-65AA-8E43-A634-3D89F908A254}" type="presParOf" srcId="{A4D22CF1-B3C4-2C4A-8131-35C69633B112}" destId="{783ED5A1-CF2F-3947-9E9B-A617D7BBFC0A}" srcOrd="0" destOrd="0" presId="urn:microsoft.com/office/officeart/2005/8/layout/hList1"/>
    <dgm:cxn modelId="{1CA74693-9625-A94F-913F-E2372EE20C43}" type="presParOf" srcId="{783ED5A1-CF2F-3947-9E9B-A617D7BBFC0A}" destId="{7FAC63E4-CEA2-DA45-9AE2-066912114C9D}" srcOrd="0" destOrd="0" presId="urn:microsoft.com/office/officeart/2005/8/layout/hList1"/>
    <dgm:cxn modelId="{4C49DFEA-5FDE-5645-9AEA-3D4741AF65BE}" type="presParOf" srcId="{783ED5A1-CF2F-3947-9E9B-A617D7BBFC0A}" destId="{26B1328B-7650-BF4E-BBE7-873718D8E32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32780F-1C18-0E4D-9606-0969E0EE1535}" type="doc">
      <dgm:prSet loTypeId="urn:microsoft.com/office/officeart/2005/8/layout/h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2DFF7D5-4534-6547-94AF-CAF4069EAE51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Below pass</a:t>
          </a:r>
          <a:endParaRPr lang="en-US" sz="1800" b="1" dirty="0">
            <a:solidFill>
              <a:schemeClr val="tx1"/>
            </a:solidFill>
          </a:endParaRPr>
        </a:p>
      </dgm:t>
    </dgm:pt>
    <dgm:pt modelId="{B5622285-1C10-E74C-8343-C97C2739C272}" type="parTrans" cxnId="{FE1873F1-88AB-CC44-8199-245DE2FC4B71}">
      <dgm:prSet/>
      <dgm:spPr/>
      <dgm:t>
        <a:bodyPr/>
        <a:lstStyle/>
        <a:p>
          <a:endParaRPr lang="en-US" sz="2000"/>
        </a:p>
      </dgm:t>
    </dgm:pt>
    <dgm:pt modelId="{32405125-A447-854E-87AD-F8D0669680D7}" type="sibTrans" cxnId="{FE1873F1-88AB-CC44-8199-245DE2FC4B71}">
      <dgm:prSet/>
      <dgm:spPr/>
      <dgm:t>
        <a:bodyPr/>
        <a:lstStyle/>
        <a:p>
          <a:endParaRPr lang="en-US" sz="2000"/>
        </a:p>
      </dgm:t>
    </dgm:pt>
    <dgm:pt modelId="{9BCAC9AF-3FB0-0345-8F3D-34D9050E131F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Pass </a:t>
          </a:r>
          <a:endParaRPr lang="en-US" sz="1800" b="1" dirty="0">
            <a:solidFill>
              <a:schemeClr val="tx1"/>
            </a:solidFill>
          </a:endParaRPr>
        </a:p>
      </dgm:t>
    </dgm:pt>
    <dgm:pt modelId="{E32AABF1-481C-0B43-8BE7-AE76C509BF93}" type="parTrans" cxnId="{F434AE01-D39F-4148-9F67-A4760172980C}">
      <dgm:prSet/>
      <dgm:spPr/>
      <dgm:t>
        <a:bodyPr/>
        <a:lstStyle/>
        <a:p>
          <a:endParaRPr lang="en-US" sz="2000"/>
        </a:p>
      </dgm:t>
    </dgm:pt>
    <dgm:pt modelId="{6E284948-4C93-AA4A-A74E-BBCD4BA20301}" type="sibTrans" cxnId="{F434AE01-D39F-4148-9F67-A4760172980C}">
      <dgm:prSet/>
      <dgm:spPr/>
      <dgm:t>
        <a:bodyPr/>
        <a:lstStyle/>
        <a:p>
          <a:endParaRPr lang="en-US" sz="2000"/>
        </a:p>
      </dgm:t>
    </dgm:pt>
    <dgm:pt modelId="{60816A55-C2F5-F64A-908E-83FEC06EA7DE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Merit </a:t>
          </a:r>
          <a:endParaRPr lang="en-US" sz="1800" b="1" dirty="0">
            <a:solidFill>
              <a:schemeClr val="tx1"/>
            </a:solidFill>
          </a:endParaRPr>
        </a:p>
      </dgm:t>
    </dgm:pt>
    <dgm:pt modelId="{E65C5860-5447-6642-8B53-DDCD9D41EB7F}" type="parTrans" cxnId="{82EE5153-B711-FB42-BFBE-505543018A29}">
      <dgm:prSet/>
      <dgm:spPr/>
      <dgm:t>
        <a:bodyPr/>
        <a:lstStyle/>
        <a:p>
          <a:endParaRPr lang="en-US" sz="2000"/>
        </a:p>
      </dgm:t>
    </dgm:pt>
    <dgm:pt modelId="{3B65CE88-A11A-7D42-906E-E60F6AB88871}" type="sibTrans" cxnId="{82EE5153-B711-FB42-BFBE-505543018A29}">
      <dgm:prSet/>
      <dgm:spPr/>
      <dgm:t>
        <a:bodyPr/>
        <a:lstStyle/>
        <a:p>
          <a:endParaRPr lang="en-US" sz="2000"/>
        </a:p>
      </dgm:t>
    </dgm:pt>
    <dgm:pt modelId="{27E37364-423E-934B-A9E2-C3C9B3B11868}">
      <dgm:prSet custT="1"/>
      <dgm:spPr/>
      <dgm:t>
        <a:bodyPr/>
        <a:lstStyle/>
        <a:p>
          <a:pPr rtl="0"/>
          <a:r>
            <a:rPr lang="en-GB" sz="1800" b="1" dirty="0" smtClean="0">
              <a:solidFill>
                <a:schemeClr val="tx1"/>
              </a:solidFill>
            </a:rPr>
            <a:t>Distinction</a:t>
          </a:r>
          <a:endParaRPr lang="en-GB" sz="1800" b="1" dirty="0">
            <a:solidFill>
              <a:schemeClr val="tx1"/>
            </a:solidFill>
          </a:endParaRPr>
        </a:p>
      </dgm:t>
    </dgm:pt>
    <dgm:pt modelId="{CFB64FF4-3187-2F47-A9DD-C5F1EE071288}" type="parTrans" cxnId="{18903DAD-0D3B-7447-94EE-522A053F9921}">
      <dgm:prSet/>
      <dgm:spPr/>
      <dgm:t>
        <a:bodyPr/>
        <a:lstStyle/>
        <a:p>
          <a:endParaRPr lang="en-US" sz="2000"/>
        </a:p>
      </dgm:t>
    </dgm:pt>
    <dgm:pt modelId="{DF4CD43C-59FA-224E-980A-C4572872AEE8}" type="sibTrans" cxnId="{18903DAD-0D3B-7447-94EE-522A053F9921}">
      <dgm:prSet/>
      <dgm:spPr/>
      <dgm:t>
        <a:bodyPr/>
        <a:lstStyle/>
        <a:p>
          <a:endParaRPr lang="en-US" sz="2000"/>
        </a:p>
      </dgm:t>
    </dgm:pt>
    <dgm:pt modelId="{740793AB-DC49-514F-90A5-2ACA275FC5A1}">
      <dgm:prSet custT="1"/>
      <dgm:spPr/>
      <dgm:t>
        <a:bodyPr/>
        <a:lstStyle/>
        <a:p>
          <a:pPr rtl="0"/>
          <a:r>
            <a:rPr lang="en-GB" sz="1800" dirty="0" smtClean="0"/>
            <a:t>Knowledge and understanding was not demonstrated to the appropriate standard and there were inconsistencies and errors throughout.</a:t>
          </a:r>
          <a:endParaRPr lang="en-US" sz="1800" dirty="0"/>
        </a:p>
      </dgm:t>
    </dgm:pt>
    <dgm:pt modelId="{6DD62BF0-52C6-2E47-B971-3949453E1989}" type="parTrans" cxnId="{28836B5B-A8CD-A747-AD10-9FC119A8BC92}">
      <dgm:prSet/>
      <dgm:spPr/>
      <dgm:t>
        <a:bodyPr/>
        <a:lstStyle/>
        <a:p>
          <a:endParaRPr lang="en-US" sz="2000"/>
        </a:p>
      </dgm:t>
    </dgm:pt>
    <dgm:pt modelId="{537131E2-F45C-DD44-980E-B252D224CD6E}" type="sibTrans" cxnId="{28836B5B-A8CD-A747-AD10-9FC119A8BC92}">
      <dgm:prSet/>
      <dgm:spPr/>
      <dgm:t>
        <a:bodyPr/>
        <a:lstStyle/>
        <a:p>
          <a:endParaRPr lang="en-US" sz="2000"/>
        </a:p>
      </dgm:t>
    </dgm:pt>
    <dgm:pt modelId="{E530F489-FC29-EB44-B354-613F85B26478}">
      <dgm:prSet custT="1"/>
      <dgm:spPr/>
      <dgm:t>
        <a:bodyPr/>
        <a:lstStyle/>
        <a:p>
          <a:pPr rtl="0"/>
          <a:r>
            <a:rPr lang="en-GB" sz="1800" dirty="0" smtClean="0"/>
            <a:t>Knowledge and understanding demonstrated at an appropriate standard overall with areas of strength balancing any areas of weakness throughout</a:t>
          </a:r>
          <a:r>
            <a:rPr lang="en-US" sz="1800" dirty="0" smtClean="0"/>
            <a:t>. </a:t>
          </a:r>
          <a:endParaRPr lang="en-US" sz="1800" dirty="0"/>
        </a:p>
      </dgm:t>
    </dgm:pt>
    <dgm:pt modelId="{C3E9D481-6D07-4F4C-B1D6-1787B7CBB8F7}" type="parTrans" cxnId="{E65407A4-4A2E-B747-952D-378BB359AFA0}">
      <dgm:prSet/>
      <dgm:spPr/>
      <dgm:t>
        <a:bodyPr/>
        <a:lstStyle/>
        <a:p>
          <a:endParaRPr lang="en-US" sz="2000"/>
        </a:p>
      </dgm:t>
    </dgm:pt>
    <dgm:pt modelId="{4FAFF19C-F4EC-C54C-9E3B-7A535552E423}" type="sibTrans" cxnId="{E65407A4-4A2E-B747-952D-378BB359AFA0}">
      <dgm:prSet/>
      <dgm:spPr/>
      <dgm:t>
        <a:bodyPr/>
        <a:lstStyle/>
        <a:p>
          <a:endParaRPr lang="en-US" sz="2000"/>
        </a:p>
      </dgm:t>
    </dgm:pt>
    <dgm:pt modelId="{8DF91765-E5CF-A74B-B149-F223F6C649E3}">
      <dgm:prSet custT="1"/>
      <dgm:spPr/>
      <dgm:t>
        <a:bodyPr/>
        <a:lstStyle/>
        <a:p>
          <a:pPr rtl="0"/>
          <a:r>
            <a:rPr lang="en-GB" sz="1800" dirty="0" smtClean="0"/>
            <a:t>Knowledge and understanding was clearly demonstrated with minimal errors or inconsistencies shown throughout.</a:t>
          </a:r>
          <a:endParaRPr lang="en-US" sz="1800" dirty="0"/>
        </a:p>
      </dgm:t>
    </dgm:pt>
    <dgm:pt modelId="{B7E0CD32-039F-1E42-90A4-0CD6F6206E7D}" type="parTrans" cxnId="{69D01D7B-A4C1-D14D-A01F-E80B2937FD89}">
      <dgm:prSet/>
      <dgm:spPr/>
      <dgm:t>
        <a:bodyPr/>
        <a:lstStyle/>
        <a:p>
          <a:endParaRPr lang="en-US" sz="2000"/>
        </a:p>
      </dgm:t>
    </dgm:pt>
    <dgm:pt modelId="{5AC428CA-3CD1-C146-AC7A-3603DC27FA09}" type="sibTrans" cxnId="{69D01D7B-A4C1-D14D-A01F-E80B2937FD89}">
      <dgm:prSet/>
      <dgm:spPr/>
      <dgm:t>
        <a:bodyPr/>
        <a:lstStyle/>
        <a:p>
          <a:endParaRPr lang="en-US" sz="2000"/>
        </a:p>
      </dgm:t>
    </dgm:pt>
    <dgm:pt modelId="{5DE96A80-B27C-EB47-8408-D77D30B9151C}">
      <dgm:prSet custT="1"/>
      <dgm:spPr/>
      <dgm:t>
        <a:bodyPr/>
        <a:lstStyle/>
        <a:p>
          <a:pPr rtl="0"/>
          <a:r>
            <a:rPr lang="en-GB" sz="1800" dirty="0" smtClean="0"/>
            <a:t>Knowledge and understanding comprehensively and consistently demonstrated throughout.</a:t>
          </a:r>
          <a:endParaRPr lang="en-US" sz="1800" dirty="0"/>
        </a:p>
      </dgm:t>
    </dgm:pt>
    <dgm:pt modelId="{FE3959B2-1AF9-1E43-BED6-26C04126673B}" type="parTrans" cxnId="{0F698667-2B83-704E-A892-8B5675D8E560}">
      <dgm:prSet/>
      <dgm:spPr/>
      <dgm:t>
        <a:bodyPr/>
        <a:lstStyle/>
        <a:p>
          <a:endParaRPr lang="en-US" sz="2000"/>
        </a:p>
      </dgm:t>
    </dgm:pt>
    <dgm:pt modelId="{5DD418B2-9BDC-984F-B0A2-EA2D33DBDED2}" type="sibTrans" cxnId="{0F698667-2B83-704E-A892-8B5675D8E560}">
      <dgm:prSet/>
      <dgm:spPr/>
      <dgm:t>
        <a:bodyPr/>
        <a:lstStyle/>
        <a:p>
          <a:endParaRPr lang="en-US" sz="2000"/>
        </a:p>
      </dgm:t>
    </dgm:pt>
    <dgm:pt modelId="{A71AA485-3C73-D242-955D-908F83A5C5E4}" type="pres">
      <dgm:prSet presAssocID="{5A32780F-1C18-0E4D-9606-0969E0EE15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ADDCA5-68E2-A743-9E4F-32BBCAC0F296}" type="pres">
      <dgm:prSet presAssocID="{12DFF7D5-4534-6547-94AF-CAF4069EAE51}" presName="composite" presStyleCnt="0"/>
      <dgm:spPr/>
    </dgm:pt>
    <dgm:pt modelId="{7BF87C75-FCCC-F848-95CC-B455402113CD}" type="pres">
      <dgm:prSet presAssocID="{12DFF7D5-4534-6547-94AF-CAF4069EAE5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A2A773-E57C-BF4A-A454-88863A28E3DF}" type="pres">
      <dgm:prSet presAssocID="{12DFF7D5-4534-6547-94AF-CAF4069EAE51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20507-4E7A-6049-9EE1-0FFC5EB33C5F}" type="pres">
      <dgm:prSet presAssocID="{32405125-A447-854E-87AD-F8D0669680D7}" presName="space" presStyleCnt="0"/>
      <dgm:spPr/>
    </dgm:pt>
    <dgm:pt modelId="{FD33C74E-9E2E-3447-BCCD-0E40DA3C0AEB}" type="pres">
      <dgm:prSet presAssocID="{9BCAC9AF-3FB0-0345-8F3D-34D9050E131F}" presName="composite" presStyleCnt="0"/>
      <dgm:spPr/>
    </dgm:pt>
    <dgm:pt modelId="{97C76E13-7A66-DA46-95EC-86AF099AE55D}" type="pres">
      <dgm:prSet presAssocID="{9BCAC9AF-3FB0-0345-8F3D-34D9050E131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795DD-B963-3545-9098-4F5C3BB54184}" type="pres">
      <dgm:prSet presAssocID="{9BCAC9AF-3FB0-0345-8F3D-34D9050E131F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EC54AC-3DF2-3544-A940-5C79558A5B05}" type="pres">
      <dgm:prSet presAssocID="{6E284948-4C93-AA4A-A74E-BBCD4BA20301}" presName="space" presStyleCnt="0"/>
      <dgm:spPr/>
    </dgm:pt>
    <dgm:pt modelId="{219035C0-A428-B047-8010-D0AA2C4847C2}" type="pres">
      <dgm:prSet presAssocID="{60816A55-C2F5-F64A-908E-83FEC06EA7DE}" presName="composite" presStyleCnt="0"/>
      <dgm:spPr/>
    </dgm:pt>
    <dgm:pt modelId="{F46A3A5A-852D-3342-9698-097E28C88ADC}" type="pres">
      <dgm:prSet presAssocID="{60816A55-C2F5-F64A-908E-83FEC06EA7DE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EAFF0-C81F-4E4A-8352-492E4A6B85D4}" type="pres">
      <dgm:prSet presAssocID="{60816A55-C2F5-F64A-908E-83FEC06EA7DE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CAFC4-0928-E144-81A3-0EA3462D0707}" type="pres">
      <dgm:prSet presAssocID="{3B65CE88-A11A-7D42-906E-E60F6AB88871}" presName="space" presStyleCnt="0"/>
      <dgm:spPr/>
    </dgm:pt>
    <dgm:pt modelId="{679B0C9A-81F8-E445-BBA2-6369F1A13BBC}" type="pres">
      <dgm:prSet presAssocID="{27E37364-423E-934B-A9E2-C3C9B3B11868}" presName="composite" presStyleCnt="0"/>
      <dgm:spPr/>
    </dgm:pt>
    <dgm:pt modelId="{DD444AD8-2F12-5E4A-AF4C-5D84185CB3F4}" type="pres">
      <dgm:prSet presAssocID="{27E37364-423E-934B-A9E2-C3C9B3B1186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C08CE-DC48-B842-A9FC-8CD24A340B3A}" type="pres">
      <dgm:prSet presAssocID="{27E37364-423E-934B-A9E2-C3C9B3B1186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221818-9E98-624E-991A-94AE70F01F9F}" type="presOf" srcId="{27E37364-423E-934B-A9E2-C3C9B3B11868}" destId="{DD444AD8-2F12-5E4A-AF4C-5D84185CB3F4}" srcOrd="0" destOrd="0" presId="urn:microsoft.com/office/officeart/2005/8/layout/hList1"/>
    <dgm:cxn modelId="{82EE5153-B711-FB42-BFBE-505543018A29}" srcId="{5A32780F-1C18-0E4D-9606-0969E0EE1535}" destId="{60816A55-C2F5-F64A-908E-83FEC06EA7DE}" srcOrd="2" destOrd="0" parTransId="{E65C5860-5447-6642-8B53-DDCD9D41EB7F}" sibTransId="{3B65CE88-A11A-7D42-906E-E60F6AB88871}"/>
    <dgm:cxn modelId="{0F698667-2B83-704E-A892-8B5675D8E560}" srcId="{27E37364-423E-934B-A9E2-C3C9B3B11868}" destId="{5DE96A80-B27C-EB47-8408-D77D30B9151C}" srcOrd="0" destOrd="0" parTransId="{FE3959B2-1AF9-1E43-BED6-26C04126673B}" sibTransId="{5DD418B2-9BDC-984F-B0A2-EA2D33DBDED2}"/>
    <dgm:cxn modelId="{97464545-CF26-514D-B244-BD6C9DD61235}" type="presOf" srcId="{9BCAC9AF-3FB0-0345-8F3D-34D9050E131F}" destId="{97C76E13-7A66-DA46-95EC-86AF099AE55D}" srcOrd="0" destOrd="0" presId="urn:microsoft.com/office/officeart/2005/8/layout/hList1"/>
    <dgm:cxn modelId="{333B16D3-3753-E941-B28D-CE129B1B181A}" type="presOf" srcId="{5A32780F-1C18-0E4D-9606-0969E0EE1535}" destId="{A71AA485-3C73-D242-955D-908F83A5C5E4}" srcOrd="0" destOrd="0" presId="urn:microsoft.com/office/officeart/2005/8/layout/hList1"/>
    <dgm:cxn modelId="{56F1A784-712E-2A47-A950-27CBADD57E3B}" type="presOf" srcId="{740793AB-DC49-514F-90A5-2ACA275FC5A1}" destId="{0EA2A773-E57C-BF4A-A454-88863A28E3DF}" srcOrd="0" destOrd="0" presId="urn:microsoft.com/office/officeart/2005/8/layout/hList1"/>
    <dgm:cxn modelId="{E65407A4-4A2E-B747-952D-378BB359AFA0}" srcId="{9BCAC9AF-3FB0-0345-8F3D-34D9050E131F}" destId="{E530F489-FC29-EB44-B354-613F85B26478}" srcOrd="0" destOrd="0" parTransId="{C3E9D481-6D07-4F4C-B1D6-1787B7CBB8F7}" sibTransId="{4FAFF19C-F4EC-C54C-9E3B-7A535552E423}"/>
    <dgm:cxn modelId="{69D01D7B-A4C1-D14D-A01F-E80B2937FD89}" srcId="{60816A55-C2F5-F64A-908E-83FEC06EA7DE}" destId="{8DF91765-E5CF-A74B-B149-F223F6C649E3}" srcOrd="0" destOrd="0" parTransId="{B7E0CD32-039F-1E42-90A4-0CD6F6206E7D}" sibTransId="{5AC428CA-3CD1-C146-AC7A-3603DC27FA09}"/>
    <dgm:cxn modelId="{28836B5B-A8CD-A747-AD10-9FC119A8BC92}" srcId="{12DFF7D5-4534-6547-94AF-CAF4069EAE51}" destId="{740793AB-DC49-514F-90A5-2ACA275FC5A1}" srcOrd="0" destOrd="0" parTransId="{6DD62BF0-52C6-2E47-B971-3949453E1989}" sibTransId="{537131E2-F45C-DD44-980E-B252D224CD6E}"/>
    <dgm:cxn modelId="{6A09303A-88B3-1E47-98C8-82D7B11787DA}" type="presOf" srcId="{12DFF7D5-4534-6547-94AF-CAF4069EAE51}" destId="{7BF87C75-FCCC-F848-95CC-B455402113CD}" srcOrd="0" destOrd="0" presId="urn:microsoft.com/office/officeart/2005/8/layout/hList1"/>
    <dgm:cxn modelId="{F434AE01-D39F-4148-9F67-A4760172980C}" srcId="{5A32780F-1C18-0E4D-9606-0969E0EE1535}" destId="{9BCAC9AF-3FB0-0345-8F3D-34D9050E131F}" srcOrd="1" destOrd="0" parTransId="{E32AABF1-481C-0B43-8BE7-AE76C509BF93}" sibTransId="{6E284948-4C93-AA4A-A74E-BBCD4BA20301}"/>
    <dgm:cxn modelId="{A6306E76-6CFA-934D-A809-E9D226BA8D97}" type="presOf" srcId="{E530F489-FC29-EB44-B354-613F85B26478}" destId="{BB3795DD-B963-3545-9098-4F5C3BB54184}" srcOrd="0" destOrd="0" presId="urn:microsoft.com/office/officeart/2005/8/layout/hList1"/>
    <dgm:cxn modelId="{FE1873F1-88AB-CC44-8199-245DE2FC4B71}" srcId="{5A32780F-1C18-0E4D-9606-0969E0EE1535}" destId="{12DFF7D5-4534-6547-94AF-CAF4069EAE51}" srcOrd="0" destOrd="0" parTransId="{B5622285-1C10-E74C-8343-C97C2739C272}" sibTransId="{32405125-A447-854E-87AD-F8D0669680D7}"/>
    <dgm:cxn modelId="{6D6563E4-53D1-D541-95C9-45B1C0B581D1}" type="presOf" srcId="{5DE96A80-B27C-EB47-8408-D77D30B9151C}" destId="{E6CC08CE-DC48-B842-A9FC-8CD24A340B3A}" srcOrd="0" destOrd="0" presId="urn:microsoft.com/office/officeart/2005/8/layout/hList1"/>
    <dgm:cxn modelId="{B5DD8F55-6D17-0343-9E88-260661C2BF8D}" type="presOf" srcId="{8DF91765-E5CF-A74B-B149-F223F6C649E3}" destId="{ACBEAFF0-C81F-4E4A-8352-492E4A6B85D4}" srcOrd="0" destOrd="0" presId="urn:microsoft.com/office/officeart/2005/8/layout/hList1"/>
    <dgm:cxn modelId="{18903DAD-0D3B-7447-94EE-522A053F9921}" srcId="{5A32780F-1C18-0E4D-9606-0969E0EE1535}" destId="{27E37364-423E-934B-A9E2-C3C9B3B11868}" srcOrd="3" destOrd="0" parTransId="{CFB64FF4-3187-2F47-A9DD-C5F1EE071288}" sibTransId="{DF4CD43C-59FA-224E-980A-C4572872AEE8}"/>
    <dgm:cxn modelId="{64F4D2E6-2E39-134E-810B-FE12439F078F}" type="presOf" srcId="{60816A55-C2F5-F64A-908E-83FEC06EA7DE}" destId="{F46A3A5A-852D-3342-9698-097E28C88ADC}" srcOrd="0" destOrd="0" presId="urn:microsoft.com/office/officeart/2005/8/layout/hList1"/>
    <dgm:cxn modelId="{E2229A4D-45F5-E94A-BA58-9888C1A77AAD}" type="presParOf" srcId="{A71AA485-3C73-D242-955D-908F83A5C5E4}" destId="{38ADDCA5-68E2-A743-9E4F-32BBCAC0F296}" srcOrd="0" destOrd="0" presId="urn:microsoft.com/office/officeart/2005/8/layout/hList1"/>
    <dgm:cxn modelId="{25395116-7AC1-5F4D-83A2-DC7147E67681}" type="presParOf" srcId="{38ADDCA5-68E2-A743-9E4F-32BBCAC0F296}" destId="{7BF87C75-FCCC-F848-95CC-B455402113CD}" srcOrd="0" destOrd="0" presId="urn:microsoft.com/office/officeart/2005/8/layout/hList1"/>
    <dgm:cxn modelId="{66C99003-E572-A744-99B5-B709AF0B3B80}" type="presParOf" srcId="{38ADDCA5-68E2-A743-9E4F-32BBCAC0F296}" destId="{0EA2A773-E57C-BF4A-A454-88863A28E3DF}" srcOrd="1" destOrd="0" presId="urn:microsoft.com/office/officeart/2005/8/layout/hList1"/>
    <dgm:cxn modelId="{38D0BF15-16F4-8245-9FF1-F085DCAE8564}" type="presParOf" srcId="{A71AA485-3C73-D242-955D-908F83A5C5E4}" destId="{08620507-4E7A-6049-9EE1-0FFC5EB33C5F}" srcOrd="1" destOrd="0" presId="urn:microsoft.com/office/officeart/2005/8/layout/hList1"/>
    <dgm:cxn modelId="{AE28418F-D1BA-724C-A42D-348D3143BADA}" type="presParOf" srcId="{A71AA485-3C73-D242-955D-908F83A5C5E4}" destId="{FD33C74E-9E2E-3447-BCCD-0E40DA3C0AEB}" srcOrd="2" destOrd="0" presId="urn:microsoft.com/office/officeart/2005/8/layout/hList1"/>
    <dgm:cxn modelId="{0CA5CB35-13FA-6147-B849-2F9568ECE7CC}" type="presParOf" srcId="{FD33C74E-9E2E-3447-BCCD-0E40DA3C0AEB}" destId="{97C76E13-7A66-DA46-95EC-86AF099AE55D}" srcOrd="0" destOrd="0" presId="urn:microsoft.com/office/officeart/2005/8/layout/hList1"/>
    <dgm:cxn modelId="{C62ABA11-0027-504E-9EA1-3613D1A20FDD}" type="presParOf" srcId="{FD33C74E-9E2E-3447-BCCD-0E40DA3C0AEB}" destId="{BB3795DD-B963-3545-9098-4F5C3BB54184}" srcOrd="1" destOrd="0" presId="urn:microsoft.com/office/officeart/2005/8/layout/hList1"/>
    <dgm:cxn modelId="{FCC28BE6-D281-4A4E-A7E4-543B49859C83}" type="presParOf" srcId="{A71AA485-3C73-D242-955D-908F83A5C5E4}" destId="{0DEC54AC-3DF2-3544-A940-5C79558A5B05}" srcOrd="3" destOrd="0" presId="urn:microsoft.com/office/officeart/2005/8/layout/hList1"/>
    <dgm:cxn modelId="{8EBF3DA5-D812-C740-AB02-8DCEC4698790}" type="presParOf" srcId="{A71AA485-3C73-D242-955D-908F83A5C5E4}" destId="{219035C0-A428-B047-8010-D0AA2C4847C2}" srcOrd="4" destOrd="0" presId="urn:microsoft.com/office/officeart/2005/8/layout/hList1"/>
    <dgm:cxn modelId="{49CC7D07-8395-EF4F-9E04-C7D15783E7C9}" type="presParOf" srcId="{219035C0-A428-B047-8010-D0AA2C4847C2}" destId="{F46A3A5A-852D-3342-9698-097E28C88ADC}" srcOrd="0" destOrd="0" presId="urn:microsoft.com/office/officeart/2005/8/layout/hList1"/>
    <dgm:cxn modelId="{C7B94DF2-3C2B-2C4D-BB49-E0ECDBC06F7D}" type="presParOf" srcId="{219035C0-A428-B047-8010-D0AA2C4847C2}" destId="{ACBEAFF0-C81F-4E4A-8352-492E4A6B85D4}" srcOrd="1" destOrd="0" presId="urn:microsoft.com/office/officeart/2005/8/layout/hList1"/>
    <dgm:cxn modelId="{CFADD723-0D01-D94F-B2B5-E4DAAC675DF4}" type="presParOf" srcId="{A71AA485-3C73-D242-955D-908F83A5C5E4}" destId="{F42CAFC4-0928-E144-81A3-0EA3462D0707}" srcOrd="5" destOrd="0" presId="urn:microsoft.com/office/officeart/2005/8/layout/hList1"/>
    <dgm:cxn modelId="{E0488ADF-BF83-014C-9D08-EFC7B6239D60}" type="presParOf" srcId="{A71AA485-3C73-D242-955D-908F83A5C5E4}" destId="{679B0C9A-81F8-E445-BBA2-6369F1A13BBC}" srcOrd="6" destOrd="0" presId="urn:microsoft.com/office/officeart/2005/8/layout/hList1"/>
    <dgm:cxn modelId="{73409911-7B57-5D4C-A51E-A2D2A8E02C7A}" type="presParOf" srcId="{679B0C9A-81F8-E445-BBA2-6369F1A13BBC}" destId="{DD444AD8-2F12-5E4A-AF4C-5D84185CB3F4}" srcOrd="0" destOrd="0" presId="urn:microsoft.com/office/officeart/2005/8/layout/hList1"/>
    <dgm:cxn modelId="{9AB20732-B8CD-314C-AF40-8D28CE7890B7}" type="presParOf" srcId="{679B0C9A-81F8-E445-BBA2-6369F1A13BBC}" destId="{E6CC08CE-DC48-B842-A9FC-8CD24A340B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A32780F-1C18-0E4D-9606-0969E0EE1535}" type="doc">
      <dgm:prSet loTypeId="urn:microsoft.com/office/officeart/2005/8/layout/h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2DFF7D5-4534-6547-94AF-CAF4069EAE51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Below pass</a:t>
          </a:r>
          <a:endParaRPr lang="en-US" sz="1800" b="1" dirty="0">
            <a:solidFill>
              <a:schemeClr val="tx1"/>
            </a:solidFill>
          </a:endParaRPr>
        </a:p>
      </dgm:t>
    </dgm:pt>
    <dgm:pt modelId="{B5622285-1C10-E74C-8343-C97C2739C272}" type="parTrans" cxnId="{FE1873F1-88AB-CC44-8199-245DE2FC4B71}">
      <dgm:prSet/>
      <dgm:spPr/>
      <dgm:t>
        <a:bodyPr/>
        <a:lstStyle/>
        <a:p>
          <a:endParaRPr lang="en-US" sz="2000"/>
        </a:p>
      </dgm:t>
    </dgm:pt>
    <dgm:pt modelId="{32405125-A447-854E-87AD-F8D0669680D7}" type="sibTrans" cxnId="{FE1873F1-88AB-CC44-8199-245DE2FC4B71}">
      <dgm:prSet/>
      <dgm:spPr/>
      <dgm:t>
        <a:bodyPr/>
        <a:lstStyle/>
        <a:p>
          <a:endParaRPr lang="en-US" sz="2000"/>
        </a:p>
      </dgm:t>
    </dgm:pt>
    <dgm:pt modelId="{9BCAC9AF-3FB0-0345-8F3D-34D9050E131F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Pass </a:t>
          </a:r>
          <a:endParaRPr lang="en-US" sz="1800" b="1" dirty="0">
            <a:solidFill>
              <a:schemeClr val="tx1"/>
            </a:solidFill>
          </a:endParaRPr>
        </a:p>
      </dgm:t>
    </dgm:pt>
    <dgm:pt modelId="{E32AABF1-481C-0B43-8BE7-AE76C509BF93}" type="parTrans" cxnId="{F434AE01-D39F-4148-9F67-A4760172980C}">
      <dgm:prSet/>
      <dgm:spPr/>
      <dgm:t>
        <a:bodyPr/>
        <a:lstStyle/>
        <a:p>
          <a:endParaRPr lang="en-US" sz="2000"/>
        </a:p>
      </dgm:t>
    </dgm:pt>
    <dgm:pt modelId="{6E284948-4C93-AA4A-A74E-BBCD4BA20301}" type="sibTrans" cxnId="{F434AE01-D39F-4148-9F67-A4760172980C}">
      <dgm:prSet/>
      <dgm:spPr/>
      <dgm:t>
        <a:bodyPr/>
        <a:lstStyle/>
        <a:p>
          <a:endParaRPr lang="en-US" sz="2000"/>
        </a:p>
      </dgm:t>
    </dgm:pt>
    <dgm:pt modelId="{60816A55-C2F5-F64A-908E-83FEC06EA7DE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/>
              </a:solidFill>
            </a:rPr>
            <a:t>Merit </a:t>
          </a:r>
          <a:endParaRPr lang="en-US" sz="1800" b="1" dirty="0">
            <a:solidFill>
              <a:schemeClr val="tx1"/>
            </a:solidFill>
          </a:endParaRPr>
        </a:p>
      </dgm:t>
    </dgm:pt>
    <dgm:pt modelId="{E65C5860-5447-6642-8B53-DDCD9D41EB7F}" type="parTrans" cxnId="{82EE5153-B711-FB42-BFBE-505543018A29}">
      <dgm:prSet/>
      <dgm:spPr/>
      <dgm:t>
        <a:bodyPr/>
        <a:lstStyle/>
        <a:p>
          <a:endParaRPr lang="en-US" sz="2000"/>
        </a:p>
      </dgm:t>
    </dgm:pt>
    <dgm:pt modelId="{3B65CE88-A11A-7D42-906E-E60F6AB88871}" type="sibTrans" cxnId="{82EE5153-B711-FB42-BFBE-505543018A29}">
      <dgm:prSet/>
      <dgm:spPr/>
      <dgm:t>
        <a:bodyPr/>
        <a:lstStyle/>
        <a:p>
          <a:endParaRPr lang="en-US" sz="2000"/>
        </a:p>
      </dgm:t>
    </dgm:pt>
    <dgm:pt modelId="{27E37364-423E-934B-A9E2-C3C9B3B11868}">
      <dgm:prSet custT="1"/>
      <dgm:spPr/>
      <dgm:t>
        <a:bodyPr/>
        <a:lstStyle/>
        <a:p>
          <a:pPr rtl="0"/>
          <a:r>
            <a:rPr lang="en-GB" sz="1800" b="1" dirty="0" smtClean="0">
              <a:solidFill>
                <a:schemeClr val="tx1"/>
              </a:solidFill>
            </a:rPr>
            <a:t>Distinction</a:t>
          </a:r>
          <a:endParaRPr lang="en-GB" sz="1800" b="1" dirty="0">
            <a:solidFill>
              <a:schemeClr val="tx1"/>
            </a:solidFill>
          </a:endParaRPr>
        </a:p>
      </dgm:t>
    </dgm:pt>
    <dgm:pt modelId="{CFB64FF4-3187-2F47-A9DD-C5F1EE071288}" type="parTrans" cxnId="{18903DAD-0D3B-7447-94EE-522A053F9921}">
      <dgm:prSet/>
      <dgm:spPr/>
      <dgm:t>
        <a:bodyPr/>
        <a:lstStyle/>
        <a:p>
          <a:endParaRPr lang="en-US" sz="2000"/>
        </a:p>
      </dgm:t>
    </dgm:pt>
    <dgm:pt modelId="{DF4CD43C-59FA-224E-980A-C4572872AEE8}" type="sibTrans" cxnId="{18903DAD-0D3B-7447-94EE-522A053F9921}">
      <dgm:prSet/>
      <dgm:spPr/>
      <dgm:t>
        <a:bodyPr/>
        <a:lstStyle/>
        <a:p>
          <a:endParaRPr lang="en-US" sz="2000"/>
        </a:p>
      </dgm:t>
    </dgm:pt>
    <dgm:pt modelId="{740793AB-DC49-514F-90A5-2ACA275FC5A1}">
      <dgm:prSet custT="1"/>
      <dgm:spPr/>
      <dgm:t>
        <a:bodyPr/>
        <a:lstStyle/>
        <a:p>
          <a:pPr rtl="0"/>
          <a:r>
            <a:rPr lang="en-GB" sz="1800" dirty="0" smtClean="0"/>
            <a:t>Not able to demonstrate the ability to communicate knowledge and understanding appropriately with significant areas of weakness.</a:t>
          </a:r>
          <a:endParaRPr lang="en-US" sz="1800" dirty="0"/>
        </a:p>
      </dgm:t>
    </dgm:pt>
    <dgm:pt modelId="{6DD62BF0-52C6-2E47-B971-3949453E1989}" type="parTrans" cxnId="{28836B5B-A8CD-A747-AD10-9FC119A8BC92}">
      <dgm:prSet/>
      <dgm:spPr/>
      <dgm:t>
        <a:bodyPr/>
        <a:lstStyle/>
        <a:p>
          <a:endParaRPr lang="en-US" sz="2000"/>
        </a:p>
      </dgm:t>
    </dgm:pt>
    <dgm:pt modelId="{537131E2-F45C-DD44-980E-B252D224CD6E}" type="sibTrans" cxnId="{28836B5B-A8CD-A747-AD10-9FC119A8BC92}">
      <dgm:prSet/>
      <dgm:spPr/>
      <dgm:t>
        <a:bodyPr/>
        <a:lstStyle/>
        <a:p>
          <a:endParaRPr lang="en-US" sz="2000"/>
        </a:p>
      </dgm:t>
    </dgm:pt>
    <dgm:pt modelId="{E530F489-FC29-EB44-B354-613F85B26478}">
      <dgm:prSet custT="1"/>
      <dgm:spPr/>
      <dgm:t>
        <a:bodyPr/>
        <a:lstStyle/>
        <a:p>
          <a:pPr rtl="0"/>
          <a:r>
            <a:rPr lang="en-GB" sz="1800" dirty="0" smtClean="0"/>
            <a:t>Demonstrated the ability to communicate knowledge and understanding appropriately.  Any areas of weakness were compensated by areas of strength  </a:t>
          </a:r>
          <a:endParaRPr lang="en-US" sz="1800" dirty="0"/>
        </a:p>
      </dgm:t>
    </dgm:pt>
    <dgm:pt modelId="{C3E9D481-6D07-4F4C-B1D6-1787B7CBB8F7}" type="parTrans" cxnId="{E65407A4-4A2E-B747-952D-378BB359AFA0}">
      <dgm:prSet/>
      <dgm:spPr/>
      <dgm:t>
        <a:bodyPr/>
        <a:lstStyle/>
        <a:p>
          <a:endParaRPr lang="en-US" sz="2000"/>
        </a:p>
      </dgm:t>
    </dgm:pt>
    <dgm:pt modelId="{4FAFF19C-F4EC-C54C-9E3B-7A535552E423}" type="sibTrans" cxnId="{E65407A4-4A2E-B747-952D-378BB359AFA0}">
      <dgm:prSet/>
      <dgm:spPr/>
      <dgm:t>
        <a:bodyPr/>
        <a:lstStyle/>
        <a:p>
          <a:endParaRPr lang="en-US" sz="2000"/>
        </a:p>
      </dgm:t>
    </dgm:pt>
    <dgm:pt modelId="{8DF91765-E5CF-A74B-B149-F223F6C649E3}">
      <dgm:prSet custT="1"/>
      <dgm:spPr/>
      <dgm:t>
        <a:bodyPr/>
        <a:lstStyle/>
        <a:p>
          <a:pPr marL="171450" lvl="1" indent="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800" dirty="0" smtClean="0"/>
            <a:t>Demonstrated the ability to communicate knowledge and understanding clearly overall during the examination with minimal hesitation. </a:t>
          </a:r>
          <a:endParaRPr lang="en-US" sz="1800" dirty="0"/>
        </a:p>
      </dgm:t>
    </dgm:pt>
    <dgm:pt modelId="{B7E0CD32-039F-1E42-90A4-0CD6F6206E7D}" type="parTrans" cxnId="{69D01D7B-A4C1-D14D-A01F-E80B2937FD89}">
      <dgm:prSet/>
      <dgm:spPr/>
      <dgm:t>
        <a:bodyPr/>
        <a:lstStyle/>
        <a:p>
          <a:endParaRPr lang="en-US" sz="2000"/>
        </a:p>
      </dgm:t>
    </dgm:pt>
    <dgm:pt modelId="{5AC428CA-3CD1-C146-AC7A-3603DC27FA09}" type="sibTrans" cxnId="{69D01D7B-A4C1-D14D-A01F-E80B2937FD89}">
      <dgm:prSet/>
      <dgm:spPr/>
      <dgm:t>
        <a:bodyPr/>
        <a:lstStyle/>
        <a:p>
          <a:endParaRPr lang="en-US" sz="2000"/>
        </a:p>
      </dgm:t>
    </dgm:pt>
    <dgm:pt modelId="{5DE96A80-B27C-EB47-8408-D77D30B9151C}">
      <dgm:prSet custT="1"/>
      <dgm:spPr/>
      <dgm:t>
        <a:bodyPr/>
        <a:lstStyle/>
        <a:p>
          <a:pPr rtl="0"/>
          <a:r>
            <a:rPr lang="en-GB" sz="1800" dirty="0" smtClean="0"/>
            <a:t>Demonstrated the ability to communicate knowledge and understanding clearly, confidently and concisely throughout the examination.</a:t>
          </a:r>
          <a:r>
            <a:rPr lang="en-US" sz="1800" dirty="0" smtClean="0">
              <a:effectLst/>
            </a:rPr>
            <a:t> </a:t>
          </a:r>
          <a:endParaRPr lang="en-US" sz="1800" dirty="0"/>
        </a:p>
      </dgm:t>
    </dgm:pt>
    <dgm:pt modelId="{FE3959B2-1AF9-1E43-BED6-26C04126673B}" type="parTrans" cxnId="{0F698667-2B83-704E-A892-8B5675D8E560}">
      <dgm:prSet/>
      <dgm:spPr/>
      <dgm:t>
        <a:bodyPr/>
        <a:lstStyle/>
        <a:p>
          <a:endParaRPr lang="en-US" sz="2000"/>
        </a:p>
      </dgm:t>
    </dgm:pt>
    <dgm:pt modelId="{5DD418B2-9BDC-984F-B0A2-EA2D33DBDED2}" type="sibTrans" cxnId="{0F698667-2B83-704E-A892-8B5675D8E560}">
      <dgm:prSet/>
      <dgm:spPr/>
      <dgm:t>
        <a:bodyPr/>
        <a:lstStyle/>
        <a:p>
          <a:endParaRPr lang="en-US" sz="2000"/>
        </a:p>
      </dgm:t>
    </dgm:pt>
    <dgm:pt modelId="{67534A5C-3CB0-2345-93CB-C19C92BB7F55}">
      <dgm:prSet/>
      <dgm:spPr/>
      <dgm:t>
        <a:bodyPr/>
        <a:lstStyle/>
        <a:p>
          <a:pPr marL="285750" marR="0" lvl="1" indent="-285750" algn="l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en-US" dirty="0"/>
        </a:p>
      </dgm:t>
    </dgm:pt>
    <dgm:pt modelId="{6BDC8188-64D7-834F-B008-B7790B153FBA}" type="parTrans" cxnId="{DFA20719-995F-B944-983B-54D23216B517}">
      <dgm:prSet/>
      <dgm:spPr/>
      <dgm:t>
        <a:bodyPr/>
        <a:lstStyle/>
        <a:p>
          <a:endParaRPr lang="en-US"/>
        </a:p>
      </dgm:t>
    </dgm:pt>
    <dgm:pt modelId="{FD4572BD-92E2-4E48-A0B7-DD6FBF6279D6}" type="sibTrans" cxnId="{DFA20719-995F-B944-983B-54D23216B517}">
      <dgm:prSet/>
      <dgm:spPr/>
      <dgm:t>
        <a:bodyPr/>
        <a:lstStyle/>
        <a:p>
          <a:endParaRPr lang="en-US"/>
        </a:p>
      </dgm:t>
    </dgm:pt>
    <dgm:pt modelId="{A71AA485-3C73-D242-955D-908F83A5C5E4}" type="pres">
      <dgm:prSet presAssocID="{5A32780F-1C18-0E4D-9606-0969E0EE15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ADDCA5-68E2-A743-9E4F-32BBCAC0F296}" type="pres">
      <dgm:prSet presAssocID="{12DFF7D5-4534-6547-94AF-CAF4069EAE51}" presName="composite" presStyleCnt="0"/>
      <dgm:spPr/>
    </dgm:pt>
    <dgm:pt modelId="{7BF87C75-FCCC-F848-95CC-B455402113CD}" type="pres">
      <dgm:prSet presAssocID="{12DFF7D5-4534-6547-94AF-CAF4069EAE5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A2A773-E57C-BF4A-A454-88863A28E3DF}" type="pres">
      <dgm:prSet presAssocID="{12DFF7D5-4534-6547-94AF-CAF4069EAE51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20507-4E7A-6049-9EE1-0FFC5EB33C5F}" type="pres">
      <dgm:prSet presAssocID="{32405125-A447-854E-87AD-F8D0669680D7}" presName="space" presStyleCnt="0"/>
      <dgm:spPr/>
    </dgm:pt>
    <dgm:pt modelId="{FD33C74E-9E2E-3447-BCCD-0E40DA3C0AEB}" type="pres">
      <dgm:prSet presAssocID="{9BCAC9AF-3FB0-0345-8F3D-34D9050E131F}" presName="composite" presStyleCnt="0"/>
      <dgm:spPr/>
    </dgm:pt>
    <dgm:pt modelId="{97C76E13-7A66-DA46-95EC-86AF099AE55D}" type="pres">
      <dgm:prSet presAssocID="{9BCAC9AF-3FB0-0345-8F3D-34D9050E131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795DD-B963-3545-9098-4F5C3BB54184}" type="pres">
      <dgm:prSet presAssocID="{9BCAC9AF-3FB0-0345-8F3D-34D9050E131F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EC54AC-3DF2-3544-A940-5C79558A5B05}" type="pres">
      <dgm:prSet presAssocID="{6E284948-4C93-AA4A-A74E-BBCD4BA20301}" presName="space" presStyleCnt="0"/>
      <dgm:spPr/>
    </dgm:pt>
    <dgm:pt modelId="{219035C0-A428-B047-8010-D0AA2C4847C2}" type="pres">
      <dgm:prSet presAssocID="{60816A55-C2F5-F64A-908E-83FEC06EA7DE}" presName="composite" presStyleCnt="0"/>
      <dgm:spPr/>
    </dgm:pt>
    <dgm:pt modelId="{F46A3A5A-852D-3342-9698-097E28C88ADC}" type="pres">
      <dgm:prSet presAssocID="{60816A55-C2F5-F64A-908E-83FEC06EA7DE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EAFF0-C81F-4E4A-8352-492E4A6B85D4}" type="pres">
      <dgm:prSet presAssocID="{60816A55-C2F5-F64A-908E-83FEC06EA7DE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CAFC4-0928-E144-81A3-0EA3462D0707}" type="pres">
      <dgm:prSet presAssocID="{3B65CE88-A11A-7D42-906E-E60F6AB88871}" presName="space" presStyleCnt="0"/>
      <dgm:spPr/>
    </dgm:pt>
    <dgm:pt modelId="{679B0C9A-81F8-E445-BBA2-6369F1A13BBC}" type="pres">
      <dgm:prSet presAssocID="{27E37364-423E-934B-A9E2-C3C9B3B11868}" presName="composite" presStyleCnt="0"/>
      <dgm:spPr/>
    </dgm:pt>
    <dgm:pt modelId="{DD444AD8-2F12-5E4A-AF4C-5D84185CB3F4}" type="pres">
      <dgm:prSet presAssocID="{27E37364-423E-934B-A9E2-C3C9B3B1186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C08CE-DC48-B842-A9FC-8CD24A340B3A}" type="pres">
      <dgm:prSet presAssocID="{27E37364-423E-934B-A9E2-C3C9B3B1186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E5153-B711-FB42-BFBE-505543018A29}" srcId="{5A32780F-1C18-0E4D-9606-0969E0EE1535}" destId="{60816A55-C2F5-F64A-908E-83FEC06EA7DE}" srcOrd="2" destOrd="0" parTransId="{E65C5860-5447-6642-8B53-DDCD9D41EB7F}" sibTransId="{3B65CE88-A11A-7D42-906E-E60F6AB88871}"/>
    <dgm:cxn modelId="{7CD3B763-EB76-0647-8ED1-7619FF62663D}" type="presOf" srcId="{E530F489-FC29-EB44-B354-613F85B26478}" destId="{BB3795DD-B963-3545-9098-4F5C3BB54184}" srcOrd="0" destOrd="0" presId="urn:microsoft.com/office/officeart/2005/8/layout/hList1"/>
    <dgm:cxn modelId="{F3CCD785-4898-434E-AA7B-EAFCD619C988}" type="presOf" srcId="{5DE96A80-B27C-EB47-8408-D77D30B9151C}" destId="{E6CC08CE-DC48-B842-A9FC-8CD24A340B3A}" srcOrd="0" destOrd="0" presId="urn:microsoft.com/office/officeart/2005/8/layout/hList1"/>
    <dgm:cxn modelId="{0F698667-2B83-704E-A892-8B5675D8E560}" srcId="{27E37364-423E-934B-A9E2-C3C9B3B11868}" destId="{5DE96A80-B27C-EB47-8408-D77D30B9151C}" srcOrd="0" destOrd="0" parTransId="{FE3959B2-1AF9-1E43-BED6-26C04126673B}" sibTransId="{5DD418B2-9BDC-984F-B0A2-EA2D33DBDED2}"/>
    <dgm:cxn modelId="{4B740BDD-FE29-AD4E-9953-A5587EADC4E9}" type="presOf" srcId="{67534A5C-3CB0-2345-93CB-C19C92BB7F55}" destId="{ACBEAFF0-C81F-4E4A-8352-492E4A6B85D4}" srcOrd="0" destOrd="1" presId="urn:microsoft.com/office/officeart/2005/8/layout/hList1"/>
    <dgm:cxn modelId="{E65407A4-4A2E-B747-952D-378BB359AFA0}" srcId="{9BCAC9AF-3FB0-0345-8F3D-34D9050E131F}" destId="{E530F489-FC29-EB44-B354-613F85B26478}" srcOrd="0" destOrd="0" parTransId="{C3E9D481-6D07-4F4C-B1D6-1787B7CBB8F7}" sibTransId="{4FAFF19C-F4EC-C54C-9E3B-7A535552E423}"/>
    <dgm:cxn modelId="{69D01D7B-A4C1-D14D-A01F-E80B2937FD89}" srcId="{60816A55-C2F5-F64A-908E-83FEC06EA7DE}" destId="{8DF91765-E5CF-A74B-B149-F223F6C649E3}" srcOrd="0" destOrd="0" parTransId="{B7E0CD32-039F-1E42-90A4-0CD6F6206E7D}" sibTransId="{5AC428CA-3CD1-C146-AC7A-3603DC27FA09}"/>
    <dgm:cxn modelId="{2DB6A96E-D3E2-184A-BE77-B44A8D649D12}" type="presOf" srcId="{9BCAC9AF-3FB0-0345-8F3D-34D9050E131F}" destId="{97C76E13-7A66-DA46-95EC-86AF099AE55D}" srcOrd="0" destOrd="0" presId="urn:microsoft.com/office/officeart/2005/8/layout/hList1"/>
    <dgm:cxn modelId="{D1C46104-959F-984A-AFE6-0E8EF0CCB941}" type="presOf" srcId="{27E37364-423E-934B-A9E2-C3C9B3B11868}" destId="{DD444AD8-2F12-5E4A-AF4C-5D84185CB3F4}" srcOrd="0" destOrd="0" presId="urn:microsoft.com/office/officeart/2005/8/layout/hList1"/>
    <dgm:cxn modelId="{28836B5B-A8CD-A747-AD10-9FC119A8BC92}" srcId="{12DFF7D5-4534-6547-94AF-CAF4069EAE51}" destId="{740793AB-DC49-514F-90A5-2ACA275FC5A1}" srcOrd="0" destOrd="0" parTransId="{6DD62BF0-52C6-2E47-B971-3949453E1989}" sibTransId="{537131E2-F45C-DD44-980E-B252D224CD6E}"/>
    <dgm:cxn modelId="{DFA20719-995F-B944-983B-54D23216B517}" srcId="{60816A55-C2F5-F64A-908E-83FEC06EA7DE}" destId="{67534A5C-3CB0-2345-93CB-C19C92BB7F55}" srcOrd="1" destOrd="0" parTransId="{6BDC8188-64D7-834F-B008-B7790B153FBA}" sibTransId="{FD4572BD-92E2-4E48-A0B7-DD6FBF6279D6}"/>
    <dgm:cxn modelId="{79F796D6-53F5-0D44-A022-8081E0FF58DD}" type="presOf" srcId="{740793AB-DC49-514F-90A5-2ACA275FC5A1}" destId="{0EA2A773-E57C-BF4A-A454-88863A28E3DF}" srcOrd="0" destOrd="0" presId="urn:microsoft.com/office/officeart/2005/8/layout/hList1"/>
    <dgm:cxn modelId="{83BE7377-A959-7945-BF14-05322AB2C083}" type="presOf" srcId="{12DFF7D5-4534-6547-94AF-CAF4069EAE51}" destId="{7BF87C75-FCCC-F848-95CC-B455402113CD}" srcOrd="0" destOrd="0" presId="urn:microsoft.com/office/officeart/2005/8/layout/hList1"/>
    <dgm:cxn modelId="{F434AE01-D39F-4148-9F67-A4760172980C}" srcId="{5A32780F-1C18-0E4D-9606-0969E0EE1535}" destId="{9BCAC9AF-3FB0-0345-8F3D-34D9050E131F}" srcOrd="1" destOrd="0" parTransId="{E32AABF1-481C-0B43-8BE7-AE76C509BF93}" sibTransId="{6E284948-4C93-AA4A-A74E-BBCD4BA20301}"/>
    <dgm:cxn modelId="{FE1873F1-88AB-CC44-8199-245DE2FC4B71}" srcId="{5A32780F-1C18-0E4D-9606-0969E0EE1535}" destId="{12DFF7D5-4534-6547-94AF-CAF4069EAE51}" srcOrd="0" destOrd="0" parTransId="{B5622285-1C10-E74C-8343-C97C2739C272}" sibTransId="{32405125-A447-854E-87AD-F8D0669680D7}"/>
    <dgm:cxn modelId="{4AB92350-1290-8140-8A00-1C7F6CEC77D8}" type="presOf" srcId="{8DF91765-E5CF-A74B-B149-F223F6C649E3}" destId="{ACBEAFF0-C81F-4E4A-8352-492E4A6B85D4}" srcOrd="0" destOrd="0" presId="urn:microsoft.com/office/officeart/2005/8/layout/hList1"/>
    <dgm:cxn modelId="{18903DAD-0D3B-7447-94EE-522A053F9921}" srcId="{5A32780F-1C18-0E4D-9606-0969E0EE1535}" destId="{27E37364-423E-934B-A9E2-C3C9B3B11868}" srcOrd="3" destOrd="0" parTransId="{CFB64FF4-3187-2F47-A9DD-C5F1EE071288}" sibTransId="{DF4CD43C-59FA-224E-980A-C4572872AEE8}"/>
    <dgm:cxn modelId="{A833072C-A902-F849-86E4-520F1D11E798}" type="presOf" srcId="{5A32780F-1C18-0E4D-9606-0969E0EE1535}" destId="{A71AA485-3C73-D242-955D-908F83A5C5E4}" srcOrd="0" destOrd="0" presId="urn:microsoft.com/office/officeart/2005/8/layout/hList1"/>
    <dgm:cxn modelId="{74E24899-2308-B24D-AE6F-7CE4FB3D766A}" type="presOf" srcId="{60816A55-C2F5-F64A-908E-83FEC06EA7DE}" destId="{F46A3A5A-852D-3342-9698-097E28C88ADC}" srcOrd="0" destOrd="0" presId="urn:microsoft.com/office/officeart/2005/8/layout/hList1"/>
    <dgm:cxn modelId="{82B0B794-B93F-5347-ADC0-207581105BEF}" type="presParOf" srcId="{A71AA485-3C73-D242-955D-908F83A5C5E4}" destId="{38ADDCA5-68E2-A743-9E4F-32BBCAC0F296}" srcOrd="0" destOrd="0" presId="urn:microsoft.com/office/officeart/2005/8/layout/hList1"/>
    <dgm:cxn modelId="{781E0E71-FAAA-834D-A1D0-5E8B04698654}" type="presParOf" srcId="{38ADDCA5-68E2-A743-9E4F-32BBCAC0F296}" destId="{7BF87C75-FCCC-F848-95CC-B455402113CD}" srcOrd="0" destOrd="0" presId="urn:microsoft.com/office/officeart/2005/8/layout/hList1"/>
    <dgm:cxn modelId="{FB260E71-F1AF-654C-AC3E-DA393D2354F5}" type="presParOf" srcId="{38ADDCA5-68E2-A743-9E4F-32BBCAC0F296}" destId="{0EA2A773-E57C-BF4A-A454-88863A28E3DF}" srcOrd="1" destOrd="0" presId="urn:microsoft.com/office/officeart/2005/8/layout/hList1"/>
    <dgm:cxn modelId="{3FDF4567-9FC2-A843-BCEC-57AD9C7B2BFF}" type="presParOf" srcId="{A71AA485-3C73-D242-955D-908F83A5C5E4}" destId="{08620507-4E7A-6049-9EE1-0FFC5EB33C5F}" srcOrd="1" destOrd="0" presId="urn:microsoft.com/office/officeart/2005/8/layout/hList1"/>
    <dgm:cxn modelId="{628E9550-EE45-7D40-A23A-681CF457D3A5}" type="presParOf" srcId="{A71AA485-3C73-D242-955D-908F83A5C5E4}" destId="{FD33C74E-9E2E-3447-BCCD-0E40DA3C0AEB}" srcOrd="2" destOrd="0" presId="urn:microsoft.com/office/officeart/2005/8/layout/hList1"/>
    <dgm:cxn modelId="{6620878E-2027-3246-AB16-CE196C70B219}" type="presParOf" srcId="{FD33C74E-9E2E-3447-BCCD-0E40DA3C0AEB}" destId="{97C76E13-7A66-DA46-95EC-86AF099AE55D}" srcOrd="0" destOrd="0" presId="urn:microsoft.com/office/officeart/2005/8/layout/hList1"/>
    <dgm:cxn modelId="{A645DD25-A8A3-2B4D-8F98-3AFF81E31F8E}" type="presParOf" srcId="{FD33C74E-9E2E-3447-BCCD-0E40DA3C0AEB}" destId="{BB3795DD-B963-3545-9098-4F5C3BB54184}" srcOrd="1" destOrd="0" presId="urn:microsoft.com/office/officeart/2005/8/layout/hList1"/>
    <dgm:cxn modelId="{6910A605-0D33-6E42-B408-7FF0DCFC042B}" type="presParOf" srcId="{A71AA485-3C73-D242-955D-908F83A5C5E4}" destId="{0DEC54AC-3DF2-3544-A940-5C79558A5B05}" srcOrd="3" destOrd="0" presId="urn:microsoft.com/office/officeart/2005/8/layout/hList1"/>
    <dgm:cxn modelId="{20AF36A8-E340-A349-A323-19A742C7E197}" type="presParOf" srcId="{A71AA485-3C73-D242-955D-908F83A5C5E4}" destId="{219035C0-A428-B047-8010-D0AA2C4847C2}" srcOrd="4" destOrd="0" presId="urn:microsoft.com/office/officeart/2005/8/layout/hList1"/>
    <dgm:cxn modelId="{8F590330-E598-2348-8BFD-884314A85D1B}" type="presParOf" srcId="{219035C0-A428-B047-8010-D0AA2C4847C2}" destId="{F46A3A5A-852D-3342-9698-097E28C88ADC}" srcOrd="0" destOrd="0" presId="urn:microsoft.com/office/officeart/2005/8/layout/hList1"/>
    <dgm:cxn modelId="{D9AC4FC4-7414-8542-8C6A-3FA03992D2DA}" type="presParOf" srcId="{219035C0-A428-B047-8010-D0AA2C4847C2}" destId="{ACBEAFF0-C81F-4E4A-8352-492E4A6B85D4}" srcOrd="1" destOrd="0" presId="urn:microsoft.com/office/officeart/2005/8/layout/hList1"/>
    <dgm:cxn modelId="{92340C17-B297-B648-9D73-9356A1AEAF6C}" type="presParOf" srcId="{A71AA485-3C73-D242-955D-908F83A5C5E4}" destId="{F42CAFC4-0928-E144-81A3-0EA3462D0707}" srcOrd="5" destOrd="0" presId="urn:microsoft.com/office/officeart/2005/8/layout/hList1"/>
    <dgm:cxn modelId="{8B859DAA-9E95-FC43-AA7B-8EC6828F8237}" type="presParOf" srcId="{A71AA485-3C73-D242-955D-908F83A5C5E4}" destId="{679B0C9A-81F8-E445-BBA2-6369F1A13BBC}" srcOrd="6" destOrd="0" presId="urn:microsoft.com/office/officeart/2005/8/layout/hList1"/>
    <dgm:cxn modelId="{0FBD57FE-1523-6041-8E2B-07DCA2591001}" type="presParOf" srcId="{679B0C9A-81F8-E445-BBA2-6369F1A13BBC}" destId="{DD444AD8-2F12-5E4A-AF4C-5D84185CB3F4}" srcOrd="0" destOrd="0" presId="urn:microsoft.com/office/officeart/2005/8/layout/hList1"/>
    <dgm:cxn modelId="{582612AA-2E00-B343-A714-082E9ABDFE4E}" type="presParOf" srcId="{679B0C9A-81F8-E445-BBA2-6369F1A13BBC}" destId="{E6CC08CE-DC48-B842-A9FC-8CD24A340B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A06D9C-09EA-6A4D-8AB7-F030510BC248}" type="doc">
      <dgm:prSet loTypeId="urn:microsoft.com/office/officeart/2005/8/layout/radial3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CC881D8-13A0-3F42-A79D-DE46B1CB7869}">
      <dgm:prSet/>
      <dgm:spPr/>
      <dgm:t>
        <a:bodyPr/>
        <a:lstStyle/>
        <a:p>
          <a:pPr rtl="0"/>
          <a:r>
            <a:rPr lang="en-US" dirty="0" smtClean="0"/>
            <a:t>Workbook (workbook and teaching observation logs)</a:t>
          </a:r>
        </a:p>
        <a:p>
          <a:pPr rtl="0"/>
          <a:r>
            <a:rPr lang="en-US" dirty="0" smtClean="0"/>
            <a:t>Technique and syllabus knowledge</a:t>
          </a:r>
        </a:p>
        <a:p>
          <a:pPr rtl="0"/>
          <a:r>
            <a:rPr lang="en-US" dirty="0" smtClean="0"/>
            <a:t>Discussion</a:t>
          </a:r>
        </a:p>
        <a:p>
          <a:pPr rtl="0"/>
          <a:endParaRPr lang="en-US" dirty="0"/>
        </a:p>
      </dgm:t>
    </dgm:pt>
    <dgm:pt modelId="{4DC1DCC2-5E2D-E949-AD44-EB6735C312C8}" type="parTrans" cxnId="{8E8CA7C3-AA4D-944B-8F5E-8CC7E2E774A1}">
      <dgm:prSet/>
      <dgm:spPr/>
      <dgm:t>
        <a:bodyPr/>
        <a:lstStyle/>
        <a:p>
          <a:endParaRPr lang="en-US"/>
        </a:p>
      </dgm:t>
    </dgm:pt>
    <dgm:pt modelId="{18F8980B-4ADC-DC42-9678-F3579B00968E}" type="sibTrans" cxnId="{8E8CA7C3-AA4D-944B-8F5E-8CC7E2E774A1}">
      <dgm:prSet/>
      <dgm:spPr/>
      <dgm:t>
        <a:bodyPr/>
        <a:lstStyle/>
        <a:p>
          <a:endParaRPr lang="en-US"/>
        </a:p>
      </dgm:t>
    </dgm:pt>
    <dgm:pt modelId="{428559EE-6409-FC4B-A61A-58635955C2C7}">
      <dgm:prSet/>
      <dgm:spPr/>
      <dgm:t>
        <a:bodyPr/>
        <a:lstStyle/>
        <a:p>
          <a:endParaRPr lang="en-US"/>
        </a:p>
      </dgm:t>
    </dgm:pt>
    <dgm:pt modelId="{3EB644A0-F164-4749-B16F-872A4962DAF8}" type="parTrans" cxnId="{85590770-F4C5-054F-8958-6E43FA353C52}">
      <dgm:prSet/>
      <dgm:spPr/>
      <dgm:t>
        <a:bodyPr/>
        <a:lstStyle/>
        <a:p>
          <a:endParaRPr lang="en-US"/>
        </a:p>
      </dgm:t>
    </dgm:pt>
    <dgm:pt modelId="{6BCE94F6-2E23-5440-8A21-895B95B62DBC}" type="sibTrans" cxnId="{85590770-F4C5-054F-8958-6E43FA353C52}">
      <dgm:prSet/>
      <dgm:spPr/>
      <dgm:t>
        <a:bodyPr/>
        <a:lstStyle/>
        <a:p>
          <a:endParaRPr lang="en-US"/>
        </a:p>
      </dgm:t>
    </dgm:pt>
    <dgm:pt modelId="{DD24A7BB-67E9-5B42-8847-DBDEFE2922A3}">
      <dgm:prSet/>
      <dgm:spPr/>
      <dgm:t>
        <a:bodyPr/>
        <a:lstStyle/>
        <a:p>
          <a:pPr rtl="0"/>
          <a:r>
            <a:rPr lang="en-US" dirty="0" smtClean="0"/>
            <a:t>Each section marked/</a:t>
          </a:r>
          <a:r>
            <a:rPr lang="en-US" baseline="0" dirty="0" smtClean="0"/>
            <a:t> assessed</a:t>
          </a:r>
          <a:r>
            <a:rPr lang="en-US" dirty="0" smtClean="0"/>
            <a:t> separately</a:t>
          </a:r>
          <a:endParaRPr lang="en-US" dirty="0"/>
        </a:p>
      </dgm:t>
    </dgm:pt>
    <dgm:pt modelId="{6119F044-B16C-FE49-B101-F865C8A2F2B5}" type="parTrans" cxnId="{3BD64C5D-6E4C-024C-8000-05DBFEE47DEA}">
      <dgm:prSet/>
      <dgm:spPr/>
      <dgm:t>
        <a:bodyPr/>
        <a:lstStyle/>
        <a:p>
          <a:endParaRPr lang="en-US"/>
        </a:p>
      </dgm:t>
    </dgm:pt>
    <dgm:pt modelId="{D62B1FED-D812-3344-8338-4F23E73E2743}" type="sibTrans" cxnId="{3BD64C5D-6E4C-024C-8000-05DBFEE47DEA}">
      <dgm:prSet/>
      <dgm:spPr/>
      <dgm:t>
        <a:bodyPr/>
        <a:lstStyle/>
        <a:p>
          <a:endParaRPr lang="en-US"/>
        </a:p>
      </dgm:t>
    </dgm:pt>
    <dgm:pt modelId="{4DC2F1A9-826C-EB4D-B6D6-89B81EB060FE}">
      <dgm:prSet/>
      <dgm:spPr/>
      <dgm:t>
        <a:bodyPr/>
        <a:lstStyle/>
        <a:p>
          <a:pPr rtl="0"/>
          <a:r>
            <a:rPr lang="en-US" dirty="0" smtClean="0"/>
            <a:t>Aggregated overall mark/grade</a:t>
          </a:r>
          <a:endParaRPr lang="en-US" dirty="0"/>
        </a:p>
      </dgm:t>
    </dgm:pt>
    <dgm:pt modelId="{3E8B7404-A342-0643-A42B-658DE2188EF2}" type="parTrans" cxnId="{F205D31A-87CF-CC47-AC73-48B5FD69B0F4}">
      <dgm:prSet/>
      <dgm:spPr/>
      <dgm:t>
        <a:bodyPr/>
        <a:lstStyle/>
        <a:p>
          <a:endParaRPr lang="en-US"/>
        </a:p>
      </dgm:t>
    </dgm:pt>
    <dgm:pt modelId="{2916325A-5C16-5449-A363-9F1BA5C98F64}" type="sibTrans" cxnId="{F205D31A-87CF-CC47-AC73-48B5FD69B0F4}">
      <dgm:prSet/>
      <dgm:spPr/>
      <dgm:t>
        <a:bodyPr/>
        <a:lstStyle/>
        <a:p>
          <a:endParaRPr lang="en-US"/>
        </a:p>
      </dgm:t>
    </dgm:pt>
    <dgm:pt modelId="{E57F4CCA-4B3D-FA45-891A-03E3092CAAF5}">
      <dgm:prSet/>
      <dgm:spPr/>
      <dgm:t>
        <a:bodyPr/>
        <a:lstStyle/>
        <a:p>
          <a:pPr rtl="0"/>
          <a:r>
            <a:rPr lang="en-US" dirty="0" smtClean="0"/>
            <a:t>Graded pass, merit, distinction</a:t>
          </a:r>
          <a:endParaRPr lang="en-US" dirty="0"/>
        </a:p>
      </dgm:t>
    </dgm:pt>
    <dgm:pt modelId="{D4F988E1-F214-5348-BE4A-2C22590C6D93}" type="parTrans" cxnId="{9B26DC4F-99A2-5A46-B0B5-02D4D24D11AF}">
      <dgm:prSet/>
      <dgm:spPr/>
      <dgm:t>
        <a:bodyPr/>
        <a:lstStyle/>
        <a:p>
          <a:endParaRPr lang="en-US"/>
        </a:p>
      </dgm:t>
    </dgm:pt>
    <dgm:pt modelId="{5761B4C3-FAC5-FA48-85D8-3244943241B8}" type="sibTrans" cxnId="{9B26DC4F-99A2-5A46-B0B5-02D4D24D11AF}">
      <dgm:prSet/>
      <dgm:spPr/>
      <dgm:t>
        <a:bodyPr/>
        <a:lstStyle/>
        <a:p>
          <a:endParaRPr lang="en-US"/>
        </a:p>
      </dgm:t>
    </dgm:pt>
    <dgm:pt modelId="{24981977-1DCB-064E-A085-D74CC61581D5}" type="pres">
      <dgm:prSet presAssocID="{1CA06D9C-09EA-6A4D-8AB7-F030510BC24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4DB860-2A5A-6D4F-A417-8914758429EA}" type="pres">
      <dgm:prSet presAssocID="{1CA06D9C-09EA-6A4D-8AB7-F030510BC248}" presName="radial" presStyleCnt="0">
        <dgm:presLayoutVars>
          <dgm:animLvl val="ctr"/>
        </dgm:presLayoutVars>
      </dgm:prSet>
      <dgm:spPr/>
    </dgm:pt>
    <dgm:pt modelId="{B68567F9-BEC9-7442-9839-0A2B13CEF761}" type="pres">
      <dgm:prSet presAssocID="{ACC881D8-13A0-3F42-A79D-DE46B1CB7869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EBF7DFFE-BA00-3648-BFB4-48490C14998B}" type="pres">
      <dgm:prSet presAssocID="{E57F4CCA-4B3D-FA45-891A-03E3092CAAF5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AE2F2-98EC-B341-B738-F9680D2445AE}" type="pres">
      <dgm:prSet presAssocID="{4DC2F1A9-826C-EB4D-B6D6-89B81EB060FE}" presName="node" presStyleLbl="vennNode1" presStyleIdx="2" presStyleCnt="4" custScaleX="119079" custScaleY="114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BFD6AE-3653-E442-BB1C-623FBC87F7F0}" type="pres">
      <dgm:prSet presAssocID="{DD24A7BB-67E9-5B42-8847-DBDEFE2922A3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C61053-DE60-8C4C-BDF4-045BA7B2CE8C}" type="presOf" srcId="{1CA06D9C-09EA-6A4D-8AB7-F030510BC248}" destId="{24981977-1DCB-064E-A085-D74CC61581D5}" srcOrd="0" destOrd="0" presId="urn:microsoft.com/office/officeart/2005/8/layout/radial3"/>
    <dgm:cxn modelId="{EEFF867E-DC97-7E44-850C-AB2F5C1221E9}" type="presOf" srcId="{4DC2F1A9-826C-EB4D-B6D6-89B81EB060FE}" destId="{E65AE2F2-98EC-B341-B738-F9680D2445AE}" srcOrd="0" destOrd="0" presId="urn:microsoft.com/office/officeart/2005/8/layout/radial3"/>
    <dgm:cxn modelId="{58C4239D-D746-7D45-9CA9-47277B20EC70}" type="presOf" srcId="{ACC881D8-13A0-3F42-A79D-DE46B1CB7869}" destId="{B68567F9-BEC9-7442-9839-0A2B13CEF761}" srcOrd="0" destOrd="0" presId="urn:microsoft.com/office/officeart/2005/8/layout/radial3"/>
    <dgm:cxn modelId="{89C12F46-0E05-314C-8FA4-793E30E16C54}" type="presOf" srcId="{E57F4CCA-4B3D-FA45-891A-03E3092CAAF5}" destId="{EBF7DFFE-BA00-3648-BFB4-48490C14998B}" srcOrd="0" destOrd="0" presId="urn:microsoft.com/office/officeart/2005/8/layout/radial3"/>
    <dgm:cxn modelId="{F205D31A-87CF-CC47-AC73-48B5FD69B0F4}" srcId="{ACC881D8-13A0-3F42-A79D-DE46B1CB7869}" destId="{4DC2F1A9-826C-EB4D-B6D6-89B81EB060FE}" srcOrd="1" destOrd="0" parTransId="{3E8B7404-A342-0643-A42B-658DE2188EF2}" sibTransId="{2916325A-5C16-5449-A363-9F1BA5C98F64}"/>
    <dgm:cxn modelId="{85590770-F4C5-054F-8958-6E43FA353C52}" srcId="{1CA06D9C-09EA-6A4D-8AB7-F030510BC248}" destId="{428559EE-6409-FC4B-A61A-58635955C2C7}" srcOrd="1" destOrd="0" parTransId="{3EB644A0-F164-4749-B16F-872A4962DAF8}" sibTransId="{6BCE94F6-2E23-5440-8A21-895B95B62DBC}"/>
    <dgm:cxn modelId="{8E8CA7C3-AA4D-944B-8F5E-8CC7E2E774A1}" srcId="{1CA06D9C-09EA-6A4D-8AB7-F030510BC248}" destId="{ACC881D8-13A0-3F42-A79D-DE46B1CB7869}" srcOrd="0" destOrd="0" parTransId="{4DC1DCC2-5E2D-E949-AD44-EB6735C312C8}" sibTransId="{18F8980B-4ADC-DC42-9678-F3579B00968E}"/>
    <dgm:cxn modelId="{71B26D4B-3967-3744-9DF8-F5DF1D570C0B}" type="presOf" srcId="{DD24A7BB-67E9-5B42-8847-DBDEFE2922A3}" destId="{89BFD6AE-3653-E442-BB1C-623FBC87F7F0}" srcOrd="0" destOrd="0" presId="urn:microsoft.com/office/officeart/2005/8/layout/radial3"/>
    <dgm:cxn modelId="{9B26DC4F-99A2-5A46-B0B5-02D4D24D11AF}" srcId="{ACC881D8-13A0-3F42-A79D-DE46B1CB7869}" destId="{E57F4CCA-4B3D-FA45-891A-03E3092CAAF5}" srcOrd="0" destOrd="0" parTransId="{D4F988E1-F214-5348-BE4A-2C22590C6D93}" sibTransId="{5761B4C3-FAC5-FA48-85D8-3244943241B8}"/>
    <dgm:cxn modelId="{3BD64C5D-6E4C-024C-8000-05DBFEE47DEA}" srcId="{ACC881D8-13A0-3F42-A79D-DE46B1CB7869}" destId="{DD24A7BB-67E9-5B42-8847-DBDEFE2922A3}" srcOrd="2" destOrd="0" parTransId="{6119F044-B16C-FE49-B101-F865C8A2F2B5}" sibTransId="{D62B1FED-D812-3344-8338-4F23E73E2743}"/>
    <dgm:cxn modelId="{D1DDDA49-2C13-9E4E-B674-6ABCA35510FD}" type="presParOf" srcId="{24981977-1DCB-064E-A085-D74CC61581D5}" destId="{8A4DB860-2A5A-6D4F-A417-8914758429EA}" srcOrd="0" destOrd="0" presId="urn:microsoft.com/office/officeart/2005/8/layout/radial3"/>
    <dgm:cxn modelId="{79D55412-DA84-704C-B7AA-3F78E7B8E25D}" type="presParOf" srcId="{8A4DB860-2A5A-6D4F-A417-8914758429EA}" destId="{B68567F9-BEC9-7442-9839-0A2B13CEF761}" srcOrd="0" destOrd="0" presId="urn:microsoft.com/office/officeart/2005/8/layout/radial3"/>
    <dgm:cxn modelId="{FCF037EF-5899-F34D-A5AC-5AFB2630092A}" type="presParOf" srcId="{8A4DB860-2A5A-6D4F-A417-8914758429EA}" destId="{EBF7DFFE-BA00-3648-BFB4-48490C14998B}" srcOrd="1" destOrd="0" presId="urn:microsoft.com/office/officeart/2005/8/layout/radial3"/>
    <dgm:cxn modelId="{A412D4F3-60D7-704D-A5AF-E394FA75CABA}" type="presParOf" srcId="{8A4DB860-2A5A-6D4F-A417-8914758429EA}" destId="{E65AE2F2-98EC-B341-B738-F9680D2445AE}" srcOrd="2" destOrd="0" presId="urn:microsoft.com/office/officeart/2005/8/layout/radial3"/>
    <dgm:cxn modelId="{841854E6-E78D-A943-B5C2-234726DDE6E4}" type="presParOf" srcId="{8A4DB860-2A5A-6D4F-A417-8914758429EA}" destId="{89BFD6AE-3653-E442-BB1C-623FBC87F7F0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D8F1BB-6505-8143-B766-015A584A1FBE}" type="doc">
      <dgm:prSet loTypeId="urn:microsoft.com/office/officeart/2005/8/layout/target3" loCatId="hierarchy" qsTypeId="urn:microsoft.com/office/officeart/2005/8/quickstyle/simple4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016A87C6-B2C9-B948-A31E-72CC88E91A1D}">
      <dgm:prSet/>
      <dgm:spPr/>
      <dgm:t>
        <a:bodyPr/>
        <a:lstStyle/>
        <a:p>
          <a:pPr rtl="0"/>
          <a:r>
            <a:rPr lang="en-US" dirty="0" smtClean="0"/>
            <a:t>Link more effectively with the Level 4 Diploma in Dance Teaching in terms of knowledge of safe dance and observation of teaching practice</a:t>
          </a:r>
          <a:endParaRPr lang="en-US" dirty="0"/>
        </a:p>
      </dgm:t>
    </dgm:pt>
    <dgm:pt modelId="{60C08CE7-2C19-8048-9FFC-013ABC4ACFC7}" type="parTrans" cxnId="{50529962-CB9B-3A42-B62A-E6500B6ED8AA}">
      <dgm:prSet/>
      <dgm:spPr/>
      <dgm:t>
        <a:bodyPr/>
        <a:lstStyle/>
        <a:p>
          <a:endParaRPr lang="en-US"/>
        </a:p>
      </dgm:t>
    </dgm:pt>
    <dgm:pt modelId="{CEE80F84-F9C9-A34F-BC51-9B03B5D3CC25}" type="sibTrans" cxnId="{50529962-CB9B-3A42-B62A-E6500B6ED8AA}">
      <dgm:prSet/>
      <dgm:spPr/>
      <dgm:t>
        <a:bodyPr/>
        <a:lstStyle/>
        <a:p>
          <a:endParaRPr lang="en-US"/>
        </a:p>
      </dgm:t>
    </dgm:pt>
    <dgm:pt modelId="{B52206FC-D5B5-8B41-9B59-859075160E84}">
      <dgm:prSet/>
      <dgm:spPr/>
      <dgm:t>
        <a:bodyPr/>
        <a:lstStyle/>
        <a:p>
          <a:pPr rtl="0"/>
          <a:r>
            <a:rPr lang="en-US" dirty="0" smtClean="0"/>
            <a:t>Regulated qualification more attractive to learners, especially those aged 16-18</a:t>
          </a:r>
          <a:endParaRPr lang="en-US" dirty="0"/>
        </a:p>
      </dgm:t>
    </dgm:pt>
    <dgm:pt modelId="{E38B81F8-4F53-9E44-B2D4-1FA86274941E}" type="parTrans" cxnId="{EED45799-AD7B-DF49-A9B4-2599264E9362}">
      <dgm:prSet/>
      <dgm:spPr/>
      <dgm:t>
        <a:bodyPr/>
        <a:lstStyle/>
        <a:p>
          <a:endParaRPr lang="en-US"/>
        </a:p>
      </dgm:t>
    </dgm:pt>
    <dgm:pt modelId="{8D4AABA0-C7F6-5140-BA7C-01DF5BC32204}" type="sibTrans" cxnId="{EED45799-AD7B-DF49-A9B4-2599264E9362}">
      <dgm:prSet/>
      <dgm:spPr/>
      <dgm:t>
        <a:bodyPr/>
        <a:lstStyle/>
        <a:p>
          <a:endParaRPr lang="en-US"/>
        </a:p>
      </dgm:t>
    </dgm:pt>
    <dgm:pt modelId="{2ECF1446-DB8E-C742-B478-D6B48B61823F}">
      <dgm:prSet/>
      <dgm:spPr/>
      <dgm:t>
        <a:bodyPr/>
        <a:lstStyle/>
        <a:p>
          <a:pPr rtl="0"/>
          <a:r>
            <a:rPr lang="en-US" dirty="0" smtClean="0"/>
            <a:t>Provides progression from graded examinations</a:t>
          </a:r>
          <a:endParaRPr lang="en-US" dirty="0"/>
        </a:p>
      </dgm:t>
    </dgm:pt>
    <dgm:pt modelId="{65AA6081-A18F-9D4D-8EDA-AEA2DDA03DE2}" type="parTrans" cxnId="{C95D98A3-6D6C-774C-B3D9-87E614DF81B5}">
      <dgm:prSet/>
      <dgm:spPr/>
      <dgm:t>
        <a:bodyPr/>
        <a:lstStyle/>
        <a:p>
          <a:endParaRPr lang="en-US"/>
        </a:p>
      </dgm:t>
    </dgm:pt>
    <dgm:pt modelId="{1E821E10-3021-1F41-8F8E-548E6AFA7041}" type="sibTrans" cxnId="{C95D98A3-6D6C-774C-B3D9-87E614DF81B5}">
      <dgm:prSet/>
      <dgm:spPr/>
      <dgm:t>
        <a:bodyPr/>
        <a:lstStyle/>
        <a:p>
          <a:endParaRPr lang="en-US"/>
        </a:p>
      </dgm:t>
    </dgm:pt>
    <dgm:pt modelId="{4BF13CC2-C47E-2A44-9986-C20A21FB890A}" type="pres">
      <dgm:prSet presAssocID="{ECD8F1BB-6505-8143-B766-015A584A1FB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55B85A-35F4-9346-8E21-8DF002B7C391}" type="pres">
      <dgm:prSet presAssocID="{016A87C6-B2C9-B948-A31E-72CC88E91A1D}" presName="circle1" presStyleLbl="node1" presStyleIdx="0" presStyleCnt="3"/>
      <dgm:spPr/>
    </dgm:pt>
    <dgm:pt modelId="{6CBBFC19-E3C4-F048-BF76-BAE08CDA557C}" type="pres">
      <dgm:prSet presAssocID="{016A87C6-B2C9-B948-A31E-72CC88E91A1D}" presName="space" presStyleCnt="0"/>
      <dgm:spPr/>
    </dgm:pt>
    <dgm:pt modelId="{2BEAB5F9-6E34-834C-ADE0-1A0D1F6DB662}" type="pres">
      <dgm:prSet presAssocID="{016A87C6-B2C9-B948-A31E-72CC88E91A1D}" presName="rect1" presStyleLbl="alignAcc1" presStyleIdx="0" presStyleCnt="3"/>
      <dgm:spPr/>
      <dgm:t>
        <a:bodyPr/>
        <a:lstStyle/>
        <a:p>
          <a:endParaRPr lang="en-US"/>
        </a:p>
      </dgm:t>
    </dgm:pt>
    <dgm:pt modelId="{BEEC940B-035C-8743-9798-5B66FFE51ECE}" type="pres">
      <dgm:prSet presAssocID="{B52206FC-D5B5-8B41-9B59-859075160E84}" presName="vertSpace2" presStyleLbl="node1" presStyleIdx="0" presStyleCnt="3"/>
      <dgm:spPr/>
    </dgm:pt>
    <dgm:pt modelId="{8B8D0B84-F713-7144-BAA2-D3A65AE97AD8}" type="pres">
      <dgm:prSet presAssocID="{B52206FC-D5B5-8B41-9B59-859075160E84}" presName="circle2" presStyleLbl="node1" presStyleIdx="1" presStyleCnt="3"/>
      <dgm:spPr/>
    </dgm:pt>
    <dgm:pt modelId="{74AB6979-5E33-E44D-A584-F3CA2A16D132}" type="pres">
      <dgm:prSet presAssocID="{B52206FC-D5B5-8B41-9B59-859075160E84}" presName="rect2" presStyleLbl="alignAcc1" presStyleIdx="1" presStyleCnt="3"/>
      <dgm:spPr/>
      <dgm:t>
        <a:bodyPr/>
        <a:lstStyle/>
        <a:p>
          <a:endParaRPr lang="en-US"/>
        </a:p>
      </dgm:t>
    </dgm:pt>
    <dgm:pt modelId="{23CF1B2E-615D-1A4E-B509-260E96F49DFB}" type="pres">
      <dgm:prSet presAssocID="{2ECF1446-DB8E-C742-B478-D6B48B61823F}" presName="vertSpace3" presStyleLbl="node1" presStyleIdx="1" presStyleCnt="3"/>
      <dgm:spPr/>
    </dgm:pt>
    <dgm:pt modelId="{44388043-9D38-094D-A326-DC2C358ABB42}" type="pres">
      <dgm:prSet presAssocID="{2ECF1446-DB8E-C742-B478-D6B48B61823F}" presName="circle3" presStyleLbl="node1" presStyleIdx="2" presStyleCnt="3"/>
      <dgm:spPr/>
    </dgm:pt>
    <dgm:pt modelId="{EB3E3F3C-0688-274D-B27E-2EC9EA14A936}" type="pres">
      <dgm:prSet presAssocID="{2ECF1446-DB8E-C742-B478-D6B48B61823F}" presName="rect3" presStyleLbl="alignAcc1" presStyleIdx="2" presStyleCnt="3"/>
      <dgm:spPr/>
      <dgm:t>
        <a:bodyPr/>
        <a:lstStyle/>
        <a:p>
          <a:endParaRPr lang="en-US"/>
        </a:p>
      </dgm:t>
    </dgm:pt>
    <dgm:pt modelId="{7A748011-6D31-7B49-B686-8EAE415C6559}" type="pres">
      <dgm:prSet presAssocID="{016A87C6-B2C9-B948-A31E-72CC88E91A1D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09D71-9C1E-7E4F-B309-B780AE199790}" type="pres">
      <dgm:prSet presAssocID="{B52206FC-D5B5-8B41-9B59-859075160E84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58344-9B8A-D84D-BB8A-3B6C6D99A143}" type="pres">
      <dgm:prSet presAssocID="{2ECF1446-DB8E-C742-B478-D6B48B61823F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3E4C18-01A6-0E4E-BE14-CA8A9FA2790C}" type="presOf" srcId="{2ECF1446-DB8E-C742-B478-D6B48B61823F}" destId="{EB3E3F3C-0688-274D-B27E-2EC9EA14A936}" srcOrd="0" destOrd="0" presId="urn:microsoft.com/office/officeart/2005/8/layout/target3"/>
    <dgm:cxn modelId="{50529962-CB9B-3A42-B62A-E6500B6ED8AA}" srcId="{ECD8F1BB-6505-8143-B766-015A584A1FBE}" destId="{016A87C6-B2C9-B948-A31E-72CC88E91A1D}" srcOrd="0" destOrd="0" parTransId="{60C08CE7-2C19-8048-9FFC-013ABC4ACFC7}" sibTransId="{CEE80F84-F9C9-A34F-BC51-9B03B5D3CC25}"/>
    <dgm:cxn modelId="{C95D98A3-6D6C-774C-B3D9-87E614DF81B5}" srcId="{ECD8F1BB-6505-8143-B766-015A584A1FBE}" destId="{2ECF1446-DB8E-C742-B478-D6B48B61823F}" srcOrd="2" destOrd="0" parTransId="{65AA6081-A18F-9D4D-8EDA-AEA2DDA03DE2}" sibTransId="{1E821E10-3021-1F41-8F8E-548E6AFA7041}"/>
    <dgm:cxn modelId="{EED45799-AD7B-DF49-A9B4-2599264E9362}" srcId="{ECD8F1BB-6505-8143-B766-015A584A1FBE}" destId="{B52206FC-D5B5-8B41-9B59-859075160E84}" srcOrd="1" destOrd="0" parTransId="{E38B81F8-4F53-9E44-B2D4-1FA86274941E}" sibTransId="{8D4AABA0-C7F6-5140-BA7C-01DF5BC32204}"/>
    <dgm:cxn modelId="{E152043D-FB1A-694B-873B-7562558D8607}" type="presOf" srcId="{016A87C6-B2C9-B948-A31E-72CC88E91A1D}" destId="{2BEAB5F9-6E34-834C-ADE0-1A0D1F6DB662}" srcOrd="0" destOrd="0" presId="urn:microsoft.com/office/officeart/2005/8/layout/target3"/>
    <dgm:cxn modelId="{58A9E41D-DD3D-C948-B784-1A554083C8DF}" type="presOf" srcId="{016A87C6-B2C9-B948-A31E-72CC88E91A1D}" destId="{7A748011-6D31-7B49-B686-8EAE415C6559}" srcOrd="1" destOrd="0" presId="urn:microsoft.com/office/officeart/2005/8/layout/target3"/>
    <dgm:cxn modelId="{6CB88C94-E7A6-5F41-8F32-563448830BA6}" type="presOf" srcId="{B52206FC-D5B5-8B41-9B59-859075160E84}" destId="{FB709D71-9C1E-7E4F-B309-B780AE199790}" srcOrd="1" destOrd="0" presId="urn:microsoft.com/office/officeart/2005/8/layout/target3"/>
    <dgm:cxn modelId="{720ED792-F1C8-594B-BF42-3AD74F201D55}" type="presOf" srcId="{2ECF1446-DB8E-C742-B478-D6B48B61823F}" destId="{84858344-9B8A-D84D-BB8A-3B6C6D99A143}" srcOrd="1" destOrd="0" presId="urn:microsoft.com/office/officeart/2005/8/layout/target3"/>
    <dgm:cxn modelId="{457ED9BD-8DF0-5E49-8BA9-544AA1F0F755}" type="presOf" srcId="{B52206FC-D5B5-8B41-9B59-859075160E84}" destId="{74AB6979-5E33-E44D-A584-F3CA2A16D132}" srcOrd="0" destOrd="0" presId="urn:microsoft.com/office/officeart/2005/8/layout/target3"/>
    <dgm:cxn modelId="{914A3654-8A5F-D84E-B5EC-1763A12894AC}" type="presOf" srcId="{ECD8F1BB-6505-8143-B766-015A584A1FBE}" destId="{4BF13CC2-C47E-2A44-9986-C20A21FB890A}" srcOrd="0" destOrd="0" presId="urn:microsoft.com/office/officeart/2005/8/layout/target3"/>
    <dgm:cxn modelId="{7ED4D209-8273-264B-AA14-3E9832D0064E}" type="presParOf" srcId="{4BF13CC2-C47E-2A44-9986-C20A21FB890A}" destId="{4555B85A-35F4-9346-8E21-8DF002B7C391}" srcOrd="0" destOrd="0" presId="urn:microsoft.com/office/officeart/2005/8/layout/target3"/>
    <dgm:cxn modelId="{D9D2026A-23B6-6B48-BBD5-A68DA7231776}" type="presParOf" srcId="{4BF13CC2-C47E-2A44-9986-C20A21FB890A}" destId="{6CBBFC19-E3C4-F048-BF76-BAE08CDA557C}" srcOrd="1" destOrd="0" presId="urn:microsoft.com/office/officeart/2005/8/layout/target3"/>
    <dgm:cxn modelId="{B96DF974-2858-3049-BB4B-87F4313D1CD6}" type="presParOf" srcId="{4BF13CC2-C47E-2A44-9986-C20A21FB890A}" destId="{2BEAB5F9-6E34-834C-ADE0-1A0D1F6DB662}" srcOrd="2" destOrd="0" presId="urn:microsoft.com/office/officeart/2005/8/layout/target3"/>
    <dgm:cxn modelId="{9317F66C-62BE-E447-B28D-040E381AB24D}" type="presParOf" srcId="{4BF13CC2-C47E-2A44-9986-C20A21FB890A}" destId="{BEEC940B-035C-8743-9798-5B66FFE51ECE}" srcOrd="3" destOrd="0" presId="urn:microsoft.com/office/officeart/2005/8/layout/target3"/>
    <dgm:cxn modelId="{E3FF53EC-E292-A543-90E0-D037D4A2B876}" type="presParOf" srcId="{4BF13CC2-C47E-2A44-9986-C20A21FB890A}" destId="{8B8D0B84-F713-7144-BAA2-D3A65AE97AD8}" srcOrd="4" destOrd="0" presId="urn:microsoft.com/office/officeart/2005/8/layout/target3"/>
    <dgm:cxn modelId="{02257CE5-5B2A-EA41-9C94-334F483209E8}" type="presParOf" srcId="{4BF13CC2-C47E-2A44-9986-C20A21FB890A}" destId="{74AB6979-5E33-E44D-A584-F3CA2A16D132}" srcOrd="5" destOrd="0" presId="urn:microsoft.com/office/officeart/2005/8/layout/target3"/>
    <dgm:cxn modelId="{936E29E3-936D-0646-8B07-9A5212D063C6}" type="presParOf" srcId="{4BF13CC2-C47E-2A44-9986-C20A21FB890A}" destId="{23CF1B2E-615D-1A4E-B509-260E96F49DFB}" srcOrd="6" destOrd="0" presId="urn:microsoft.com/office/officeart/2005/8/layout/target3"/>
    <dgm:cxn modelId="{E05B64C6-69D5-DD47-917A-C9CC1A76F5FE}" type="presParOf" srcId="{4BF13CC2-C47E-2A44-9986-C20A21FB890A}" destId="{44388043-9D38-094D-A326-DC2C358ABB42}" srcOrd="7" destOrd="0" presId="urn:microsoft.com/office/officeart/2005/8/layout/target3"/>
    <dgm:cxn modelId="{6C2DD785-E24F-7846-8E5A-0DE7966ECBCD}" type="presParOf" srcId="{4BF13CC2-C47E-2A44-9986-C20A21FB890A}" destId="{EB3E3F3C-0688-274D-B27E-2EC9EA14A936}" srcOrd="8" destOrd="0" presId="urn:microsoft.com/office/officeart/2005/8/layout/target3"/>
    <dgm:cxn modelId="{66073772-DFEE-754B-8586-1D4FD6E50CBE}" type="presParOf" srcId="{4BF13CC2-C47E-2A44-9986-C20A21FB890A}" destId="{7A748011-6D31-7B49-B686-8EAE415C6559}" srcOrd="9" destOrd="0" presId="urn:microsoft.com/office/officeart/2005/8/layout/target3"/>
    <dgm:cxn modelId="{99C8FFF6-3BF4-5E41-ADEB-1FC22363D591}" type="presParOf" srcId="{4BF13CC2-C47E-2A44-9986-C20A21FB890A}" destId="{FB709D71-9C1E-7E4F-B309-B780AE199790}" srcOrd="10" destOrd="0" presId="urn:microsoft.com/office/officeart/2005/8/layout/target3"/>
    <dgm:cxn modelId="{2CD84D1D-B1B4-6E45-879D-348676A9FA2E}" type="presParOf" srcId="{4BF13CC2-C47E-2A44-9986-C20A21FB890A}" destId="{84858344-9B8A-D84D-BB8A-3B6C6D99A143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2C8306-83E5-1647-9464-8014407E86C7}" type="doc">
      <dgm:prSet loTypeId="urn:microsoft.com/office/officeart/2005/8/layout/h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AB0D585-8C9D-0A40-8C5D-3660D66BC6A3}">
      <dgm:prSet/>
      <dgm:spPr/>
      <dgm:t>
        <a:bodyPr/>
        <a:lstStyle/>
        <a:p>
          <a:pPr rtl="0"/>
          <a:r>
            <a:rPr lang="en-US" dirty="0" smtClean="0"/>
            <a:t>Workbook</a:t>
          </a:r>
          <a:endParaRPr lang="en-US" dirty="0"/>
        </a:p>
      </dgm:t>
    </dgm:pt>
    <dgm:pt modelId="{DC470CA9-F880-7D4B-ACF0-2F0E2DA5DC25}" type="parTrans" cxnId="{68D02AF4-03E6-BF43-935D-ED67FEBE0323}">
      <dgm:prSet/>
      <dgm:spPr/>
      <dgm:t>
        <a:bodyPr/>
        <a:lstStyle/>
        <a:p>
          <a:endParaRPr lang="en-US"/>
        </a:p>
      </dgm:t>
    </dgm:pt>
    <dgm:pt modelId="{29D83DAF-6A5B-2047-ACFE-E14D7CDA8DE7}" type="sibTrans" cxnId="{68D02AF4-03E6-BF43-935D-ED67FEBE0323}">
      <dgm:prSet/>
      <dgm:spPr/>
      <dgm:t>
        <a:bodyPr/>
        <a:lstStyle/>
        <a:p>
          <a:endParaRPr lang="en-US"/>
        </a:p>
      </dgm:t>
    </dgm:pt>
    <dgm:pt modelId="{C2183712-76B0-2144-A107-B6EA97E51561}">
      <dgm:prSet/>
      <dgm:spPr/>
      <dgm:t>
        <a:bodyPr/>
        <a:lstStyle/>
        <a:p>
          <a:pPr rtl="0"/>
          <a:r>
            <a:rPr lang="en-US" dirty="0" smtClean="0"/>
            <a:t>Examination</a:t>
          </a:r>
          <a:endParaRPr lang="en-US" dirty="0"/>
        </a:p>
      </dgm:t>
    </dgm:pt>
    <dgm:pt modelId="{0FD59C2C-4849-404B-A9C7-27DB71D4C6F7}" type="parTrans" cxnId="{333C805A-28B1-B748-9A88-5CC708A33ABA}">
      <dgm:prSet/>
      <dgm:spPr/>
      <dgm:t>
        <a:bodyPr/>
        <a:lstStyle/>
        <a:p>
          <a:endParaRPr lang="en-US"/>
        </a:p>
      </dgm:t>
    </dgm:pt>
    <dgm:pt modelId="{C03CE4BD-8367-3042-8AB6-ED415BD68FA0}" type="sibTrans" cxnId="{333C805A-28B1-B748-9A88-5CC708A33ABA}">
      <dgm:prSet/>
      <dgm:spPr/>
      <dgm:t>
        <a:bodyPr/>
        <a:lstStyle/>
        <a:p>
          <a:endParaRPr lang="en-US"/>
        </a:p>
      </dgm:t>
    </dgm:pt>
    <dgm:pt modelId="{46C48CAE-B17B-4A46-A789-A7ED4336915B}">
      <dgm:prSet/>
      <dgm:spPr/>
      <dgm:t>
        <a:bodyPr/>
        <a:lstStyle/>
        <a:p>
          <a:pPr rtl="0"/>
          <a:r>
            <a:rPr lang="en-US" dirty="0" smtClean="0"/>
            <a:t>Safe dance practice workbook</a:t>
          </a:r>
          <a:endParaRPr lang="en-US" dirty="0"/>
        </a:p>
      </dgm:t>
    </dgm:pt>
    <dgm:pt modelId="{38CC151D-37DF-9D45-B06E-D784363C5C7C}" type="parTrans" cxnId="{21F4725C-87DB-CF45-B94D-85FF3F011DAF}">
      <dgm:prSet/>
      <dgm:spPr/>
    </dgm:pt>
    <dgm:pt modelId="{241DA65D-470D-4B4F-9EC8-EB2E17F14B96}" type="sibTrans" cxnId="{21F4725C-87DB-CF45-B94D-85FF3F011DAF}">
      <dgm:prSet/>
      <dgm:spPr/>
    </dgm:pt>
    <dgm:pt modelId="{AAC1E8B2-D11C-2A44-9186-132B1778B00F}">
      <dgm:prSet/>
      <dgm:spPr/>
      <dgm:t>
        <a:bodyPr/>
        <a:lstStyle/>
        <a:p>
          <a:pPr rtl="0"/>
          <a:r>
            <a:rPr lang="en-US" dirty="0" smtClean="0"/>
            <a:t>4 teaching observation logs</a:t>
          </a:r>
          <a:endParaRPr lang="en-US" dirty="0"/>
        </a:p>
      </dgm:t>
    </dgm:pt>
    <dgm:pt modelId="{8D57A7EA-BA14-7A4D-BAA5-54722AC3E818}" type="parTrans" cxnId="{5F1DD465-5106-BB44-8CC6-8F8A6D53FB70}">
      <dgm:prSet/>
      <dgm:spPr/>
      <dgm:t>
        <a:bodyPr/>
        <a:lstStyle/>
        <a:p>
          <a:endParaRPr lang="en-US"/>
        </a:p>
      </dgm:t>
    </dgm:pt>
    <dgm:pt modelId="{F2E2B7C3-3D07-B64F-8687-DF314CB5B1FA}" type="sibTrans" cxnId="{5F1DD465-5106-BB44-8CC6-8F8A6D53FB70}">
      <dgm:prSet/>
      <dgm:spPr/>
      <dgm:t>
        <a:bodyPr/>
        <a:lstStyle/>
        <a:p>
          <a:endParaRPr lang="en-US"/>
        </a:p>
      </dgm:t>
    </dgm:pt>
    <dgm:pt modelId="{1BEEBA0B-B2FD-E340-98AE-D1E5F40003BA}">
      <dgm:prSet/>
      <dgm:spPr/>
      <dgm:t>
        <a:bodyPr/>
        <a:lstStyle/>
        <a:p>
          <a:pPr rtl="0"/>
          <a:r>
            <a:rPr lang="en-US" dirty="0" smtClean="0"/>
            <a:t>Technical knowledge and demonstration</a:t>
          </a:r>
          <a:endParaRPr lang="en-US" dirty="0"/>
        </a:p>
      </dgm:t>
    </dgm:pt>
    <dgm:pt modelId="{741422B4-3D9A-1840-8683-50D5241030AA}" type="parTrans" cxnId="{5BF2CE7D-9AF8-CE4D-BE13-0A89DD502E11}">
      <dgm:prSet/>
      <dgm:spPr/>
    </dgm:pt>
    <dgm:pt modelId="{D480C001-3CF2-A24E-A062-D79FA848A371}" type="sibTrans" cxnId="{5BF2CE7D-9AF8-CE4D-BE13-0A89DD502E11}">
      <dgm:prSet/>
      <dgm:spPr/>
    </dgm:pt>
    <dgm:pt modelId="{1D9EE2D6-9387-3247-A768-C21B15828BE0}">
      <dgm:prSet/>
      <dgm:spPr/>
      <dgm:t>
        <a:bodyPr/>
        <a:lstStyle/>
        <a:p>
          <a:pPr rtl="0"/>
          <a:r>
            <a:rPr lang="en-US" dirty="0" smtClean="0"/>
            <a:t>Discussion with examiner</a:t>
          </a:r>
          <a:endParaRPr lang="en-US" dirty="0"/>
        </a:p>
      </dgm:t>
    </dgm:pt>
    <dgm:pt modelId="{6225F386-572C-6D47-B5C4-BC2DE5428832}" type="parTrans" cxnId="{B62368C1-2C06-8C49-A45B-6F028030CBB0}">
      <dgm:prSet/>
      <dgm:spPr/>
      <dgm:t>
        <a:bodyPr/>
        <a:lstStyle/>
        <a:p>
          <a:endParaRPr lang="en-US"/>
        </a:p>
      </dgm:t>
    </dgm:pt>
    <dgm:pt modelId="{E40FB14C-C152-BE42-A965-63949BD376F1}" type="sibTrans" cxnId="{B62368C1-2C06-8C49-A45B-6F028030CBB0}">
      <dgm:prSet/>
      <dgm:spPr/>
      <dgm:t>
        <a:bodyPr/>
        <a:lstStyle/>
        <a:p>
          <a:endParaRPr lang="en-US"/>
        </a:p>
      </dgm:t>
    </dgm:pt>
    <dgm:pt modelId="{91BDF51B-0F3F-9543-8F9A-FA099DAD0722}" type="pres">
      <dgm:prSet presAssocID="{4F2C8306-83E5-1647-9464-8014407E86C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7D3042-E6B3-D244-9DD2-249CECAD8248}" type="pres">
      <dgm:prSet presAssocID="{FAB0D585-8C9D-0A40-8C5D-3660D66BC6A3}" presName="composite" presStyleCnt="0"/>
      <dgm:spPr/>
    </dgm:pt>
    <dgm:pt modelId="{E1633D55-C321-DD40-A1AC-AF5DECAA173E}" type="pres">
      <dgm:prSet presAssocID="{FAB0D585-8C9D-0A40-8C5D-3660D66BC6A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40E951-0027-1043-BF26-118A249E6295}" type="pres">
      <dgm:prSet presAssocID="{FAB0D585-8C9D-0A40-8C5D-3660D66BC6A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97DE6-9B29-8340-83A6-30C89486A041}" type="pres">
      <dgm:prSet presAssocID="{29D83DAF-6A5B-2047-ACFE-E14D7CDA8DE7}" presName="space" presStyleCnt="0"/>
      <dgm:spPr/>
    </dgm:pt>
    <dgm:pt modelId="{EA74B696-105F-4747-AB9C-792179FE3F59}" type="pres">
      <dgm:prSet presAssocID="{C2183712-76B0-2144-A107-B6EA97E51561}" presName="composite" presStyleCnt="0"/>
      <dgm:spPr/>
    </dgm:pt>
    <dgm:pt modelId="{A60A04CC-FD9C-1A4E-8EA5-BB80B506A0F5}" type="pres">
      <dgm:prSet presAssocID="{C2183712-76B0-2144-A107-B6EA97E5156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B0D3F-C7ED-004D-819D-46BC30D8815E}" type="pres">
      <dgm:prSet presAssocID="{C2183712-76B0-2144-A107-B6EA97E5156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F4725C-87DB-CF45-B94D-85FF3F011DAF}" srcId="{FAB0D585-8C9D-0A40-8C5D-3660D66BC6A3}" destId="{46C48CAE-B17B-4A46-A789-A7ED4336915B}" srcOrd="0" destOrd="0" parTransId="{38CC151D-37DF-9D45-B06E-D784363C5C7C}" sibTransId="{241DA65D-470D-4B4F-9EC8-EB2E17F14B96}"/>
    <dgm:cxn modelId="{9D60FF8A-1B3E-2041-A7F5-F70300635EBB}" type="presOf" srcId="{C2183712-76B0-2144-A107-B6EA97E51561}" destId="{A60A04CC-FD9C-1A4E-8EA5-BB80B506A0F5}" srcOrd="0" destOrd="0" presId="urn:microsoft.com/office/officeart/2005/8/layout/hList1"/>
    <dgm:cxn modelId="{B62368C1-2C06-8C49-A45B-6F028030CBB0}" srcId="{C2183712-76B0-2144-A107-B6EA97E51561}" destId="{1D9EE2D6-9387-3247-A768-C21B15828BE0}" srcOrd="1" destOrd="0" parTransId="{6225F386-572C-6D47-B5C4-BC2DE5428832}" sibTransId="{E40FB14C-C152-BE42-A965-63949BD376F1}"/>
    <dgm:cxn modelId="{F280F298-59AE-0E47-B529-990186113DA4}" type="presOf" srcId="{4F2C8306-83E5-1647-9464-8014407E86C7}" destId="{91BDF51B-0F3F-9543-8F9A-FA099DAD0722}" srcOrd="0" destOrd="0" presId="urn:microsoft.com/office/officeart/2005/8/layout/hList1"/>
    <dgm:cxn modelId="{7DEB0C75-5910-E24B-B154-3405DA045A0D}" type="presOf" srcId="{1D9EE2D6-9387-3247-A768-C21B15828BE0}" destId="{0CEB0D3F-C7ED-004D-819D-46BC30D8815E}" srcOrd="0" destOrd="1" presId="urn:microsoft.com/office/officeart/2005/8/layout/hList1"/>
    <dgm:cxn modelId="{787CF336-5854-754E-9D7E-3D5BAF1A63F5}" type="presOf" srcId="{FAB0D585-8C9D-0A40-8C5D-3660D66BC6A3}" destId="{E1633D55-C321-DD40-A1AC-AF5DECAA173E}" srcOrd="0" destOrd="0" presId="urn:microsoft.com/office/officeart/2005/8/layout/hList1"/>
    <dgm:cxn modelId="{68D02AF4-03E6-BF43-935D-ED67FEBE0323}" srcId="{4F2C8306-83E5-1647-9464-8014407E86C7}" destId="{FAB0D585-8C9D-0A40-8C5D-3660D66BC6A3}" srcOrd="0" destOrd="0" parTransId="{DC470CA9-F880-7D4B-ACF0-2F0E2DA5DC25}" sibTransId="{29D83DAF-6A5B-2047-ACFE-E14D7CDA8DE7}"/>
    <dgm:cxn modelId="{E77BE18C-022D-8C4E-813C-163C8DD50BC9}" type="presOf" srcId="{1BEEBA0B-B2FD-E340-98AE-D1E5F40003BA}" destId="{0CEB0D3F-C7ED-004D-819D-46BC30D8815E}" srcOrd="0" destOrd="0" presId="urn:microsoft.com/office/officeart/2005/8/layout/hList1"/>
    <dgm:cxn modelId="{5B455F68-B9E2-2C41-BA78-C4919AEC81A1}" type="presOf" srcId="{46C48CAE-B17B-4A46-A789-A7ED4336915B}" destId="{2240E951-0027-1043-BF26-118A249E6295}" srcOrd="0" destOrd="0" presId="urn:microsoft.com/office/officeart/2005/8/layout/hList1"/>
    <dgm:cxn modelId="{5BF2CE7D-9AF8-CE4D-BE13-0A89DD502E11}" srcId="{C2183712-76B0-2144-A107-B6EA97E51561}" destId="{1BEEBA0B-B2FD-E340-98AE-D1E5F40003BA}" srcOrd="0" destOrd="0" parTransId="{741422B4-3D9A-1840-8683-50D5241030AA}" sibTransId="{D480C001-3CF2-A24E-A062-D79FA848A371}"/>
    <dgm:cxn modelId="{5F1DD465-5106-BB44-8CC6-8F8A6D53FB70}" srcId="{FAB0D585-8C9D-0A40-8C5D-3660D66BC6A3}" destId="{AAC1E8B2-D11C-2A44-9186-132B1778B00F}" srcOrd="1" destOrd="0" parTransId="{8D57A7EA-BA14-7A4D-BAA5-54722AC3E818}" sibTransId="{F2E2B7C3-3D07-B64F-8687-DF314CB5B1FA}"/>
    <dgm:cxn modelId="{333C805A-28B1-B748-9A88-5CC708A33ABA}" srcId="{4F2C8306-83E5-1647-9464-8014407E86C7}" destId="{C2183712-76B0-2144-A107-B6EA97E51561}" srcOrd="1" destOrd="0" parTransId="{0FD59C2C-4849-404B-A9C7-27DB71D4C6F7}" sibTransId="{C03CE4BD-8367-3042-8AB6-ED415BD68FA0}"/>
    <dgm:cxn modelId="{4E202882-54DD-ED4A-AD96-A5E84ABC147D}" type="presOf" srcId="{AAC1E8B2-D11C-2A44-9186-132B1778B00F}" destId="{2240E951-0027-1043-BF26-118A249E6295}" srcOrd="0" destOrd="1" presId="urn:microsoft.com/office/officeart/2005/8/layout/hList1"/>
    <dgm:cxn modelId="{1A5135B9-1805-F044-B6D8-ACFBDE8A107B}" type="presParOf" srcId="{91BDF51B-0F3F-9543-8F9A-FA099DAD0722}" destId="{B97D3042-E6B3-D244-9DD2-249CECAD8248}" srcOrd="0" destOrd="0" presId="urn:microsoft.com/office/officeart/2005/8/layout/hList1"/>
    <dgm:cxn modelId="{BA1E1B04-161B-F743-93CB-2AFF9CD36BBC}" type="presParOf" srcId="{B97D3042-E6B3-D244-9DD2-249CECAD8248}" destId="{E1633D55-C321-DD40-A1AC-AF5DECAA173E}" srcOrd="0" destOrd="0" presId="urn:microsoft.com/office/officeart/2005/8/layout/hList1"/>
    <dgm:cxn modelId="{05533EBD-3BC3-E041-B983-C2EF79C1093D}" type="presParOf" srcId="{B97D3042-E6B3-D244-9DD2-249CECAD8248}" destId="{2240E951-0027-1043-BF26-118A249E6295}" srcOrd="1" destOrd="0" presId="urn:microsoft.com/office/officeart/2005/8/layout/hList1"/>
    <dgm:cxn modelId="{BFF6DEE7-B925-3E46-9B33-1C7688AC62C5}" type="presParOf" srcId="{91BDF51B-0F3F-9543-8F9A-FA099DAD0722}" destId="{67397DE6-9B29-8340-83A6-30C89486A041}" srcOrd="1" destOrd="0" presId="urn:microsoft.com/office/officeart/2005/8/layout/hList1"/>
    <dgm:cxn modelId="{E9AB1533-A268-2F46-A1D1-F3DECE0A8BB1}" type="presParOf" srcId="{91BDF51B-0F3F-9543-8F9A-FA099DAD0722}" destId="{EA74B696-105F-4747-AB9C-792179FE3F59}" srcOrd="2" destOrd="0" presId="urn:microsoft.com/office/officeart/2005/8/layout/hList1"/>
    <dgm:cxn modelId="{E8F75981-2E81-444C-9A20-BDA1BAB75707}" type="presParOf" srcId="{EA74B696-105F-4747-AB9C-792179FE3F59}" destId="{A60A04CC-FD9C-1A4E-8EA5-BB80B506A0F5}" srcOrd="0" destOrd="0" presId="urn:microsoft.com/office/officeart/2005/8/layout/hList1"/>
    <dgm:cxn modelId="{A1D03938-E664-E747-ABE8-BF262907FB3E}" type="presParOf" srcId="{EA74B696-105F-4747-AB9C-792179FE3F59}" destId="{0CEB0D3F-C7ED-004D-819D-46BC30D8815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518F5A-5EC8-E249-A298-77506A371E94}" type="doc">
      <dgm:prSet loTypeId="urn:microsoft.com/office/officeart/2005/8/layout/vList4#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483FB8-E33A-6542-A3B4-634F71808C33}">
      <dgm:prSet/>
      <dgm:spPr/>
      <dgm:t>
        <a:bodyPr/>
        <a:lstStyle/>
        <a:p>
          <a:pPr rtl="0"/>
          <a:r>
            <a:rPr lang="en-US" dirty="0" smtClean="0"/>
            <a:t>Workbook</a:t>
          </a:r>
          <a:endParaRPr lang="en-US" dirty="0"/>
        </a:p>
      </dgm:t>
    </dgm:pt>
    <dgm:pt modelId="{B283095D-B45B-AE47-A7FD-1495C099071E}" type="parTrans" cxnId="{01CC76BF-8D84-774A-ACB1-6FDEA289B4CC}">
      <dgm:prSet/>
      <dgm:spPr/>
      <dgm:t>
        <a:bodyPr/>
        <a:lstStyle/>
        <a:p>
          <a:endParaRPr lang="en-US"/>
        </a:p>
      </dgm:t>
    </dgm:pt>
    <dgm:pt modelId="{BC10AF4E-5DE3-1E49-8818-F35E7CD751CA}" type="sibTrans" cxnId="{01CC76BF-8D84-774A-ACB1-6FDEA289B4CC}">
      <dgm:prSet/>
      <dgm:spPr/>
      <dgm:t>
        <a:bodyPr/>
        <a:lstStyle/>
        <a:p>
          <a:endParaRPr lang="en-US"/>
        </a:p>
      </dgm:t>
    </dgm:pt>
    <dgm:pt modelId="{E233ADC9-B571-8D4E-A01B-ACE1DEC0C1C8}">
      <dgm:prSet/>
      <dgm:spPr/>
      <dgm:t>
        <a:bodyPr/>
        <a:lstStyle/>
        <a:p>
          <a:pPr rtl="0"/>
          <a:r>
            <a:rPr lang="en-US" dirty="0" smtClean="0"/>
            <a:t>Technical knowledge and demonstration</a:t>
          </a:r>
          <a:endParaRPr lang="en-US" dirty="0"/>
        </a:p>
      </dgm:t>
    </dgm:pt>
    <dgm:pt modelId="{BA573DAA-500C-A44D-B2AE-814285759289}" type="parTrans" cxnId="{678BFA9C-B65A-E04C-AFDD-710844AB4992}">
      <dgm:prSet/>
      <dgm:spPr/>
      <dgm:t>
        <a:bodyPr/>
        <a:lstStyle/>
        <a:p>
          <a:endParaRPr lang="en-US"/>
        </a:p>
      </dgm:t>
    </dgm:pt>
    <dgm:pt modelId="{AE4C24BC-B100-434E-B42E-6423288E75B0}" type="sibTrans" cxnId="{678BFA9C-B65A-E04C-AFDD-710844AB4992}">
      <dgm:prSet/>
      <dgm:spPr/>
      <dgm:t>
        <a:bodyPr/>
        <a:lstStyle/>
        <a:p>
          <a:endParaRPr lang="en-US"/>
        </a:p>
      </dgm:t>
    </dgm:pt>
    <dgm:pt modelId="{4E39315E-A1E6-324D-B5BB-3A64460B71AE}">
      <dgm:prSet/>
      <dgm:spPr/>
      <dgm:t>
        <a:bodyPr/>
        <a:lstStyle/>
        <a:p>
          <a:pPr rtl="0"/>
          <a:r>
            <a:rPr lang="en-US" dirty="0" smtClean="0"/>
            <a:t>Discussion</a:t>
          </a:r>
          <a:endParaRPr lang="en-US" dirty="0"/>
        </a:p>
      </dgm:t>
    </dgm:pt>
    <dgm:pt modelId="{E2F64596-2C48-D346-97AF-E36782CD9FEF}" type="parTrans" cxnId="{4824969D-AC1F-A040-9A19-E1A102374A02}">
      <dgm:prSet/>
      <dgm:spPr/>
      <dgm:t>
        <a:bodyPr/>
        <a:lstStyle/>
        <a:p>
          <a:endParaRPr lang="en-US"/>
        </a:p>
      </dgm:t>
    </dgm:pt>
    <dgm:pt modelId="{0FE80465-1302-AE4C-959F-5926FA11F20A}" type="sibTrans" cxnId="{4824969D-AC1F-A040-9A19-E1A102374A02}">
      <dgm:prSet/>
      <dgm:spPr/>
      <dgm:t>
        <a:bodyPr/>
        <a:lstStyle/>
        <a:p>
          <a:endParaRPr lang="en-US"/>
        </a:p>
      </dgm:t>
    </dgm:pt>
    <dgm:pt modelId="{BDCAAF9A-75A1-314E-A97C-77371A2280A7}">
      <dgm:prSet/>
      <dgm:spPr/>
      <dgm:t>
        <a:bodyPr/>
        <a:lstStyle/>
        <a:p>
          <a:pPr rtl="0"/>
          <a:r>
            <a:rPr lang="en-US" dirty="0" smtClean="0"/>
            <a:t>will be assessed by examiner at the beginning of the examination.</a:t>
          </a:r>
          <a:endParaRPr lang="en-US" dirty="0"/>
        </a:p>
      </dgm:t>
    </dgm:pt>
    <dgm:pt modelId="{ADD7BAC0-5ED9-C248-A3DF-CBB72B008C1E}" type="parTrans" cxnId="{40AD7E0A-9E15-E148-8633-44C4AFCB7D26}">
      <dgm:prSet/>
      <dgm:spPr/>
      <dgm:t>
        <a:bodyPr/>
        <a:lstStyle/>
        <a:p>
          <a:endParaRPr lang="en-US"/>
        </a:p>
      </dgm:t>
    </dgm:pt>
    <dgm:pt modelId="{27B8E66B-4711-F943-9828-499C1F36CA37}" type="sibTrans" cxnId="{40AD7E0A-9E15-E148-8633-44C4AFCB7D26}">
      <dgm:prSet/>
      <dgm:spPr/>
      <dgm:t>
        <a:bodyPr/>
        <a:lstStyle/>
        <a:p>
          <a:endParaRPr lang="en-US"/>
        </a:p>
      </dgm:t>
    </dgm:pt>
    <dgm:pt modelId="{EA7768F8-F292-034D-9FF9-AEED634B1287}">
      <dgm:prSet/>
      <dgm:spPr/>
      <dgm:t>
        <a:bodyPr/>
        <a:lstStyle/>
        <a:p>
          <a:pPr rtl="0"/>
          <a:r>
            <a:rPr lang="en-US" dirty="0" smtClean="0"/>
            <a:t>will be assessed during the examination</a:t>
          </a:r>
          <a:endParaRPr lang="en-US" dirty="0"/>
        </a:p>
      </dgm:t>
    </dgm:pt>
    <dgm:pt modelId="{5BC11B58-EDD5-D440-A755-07E2ECA4478E}" type="parTrans" cxnId="{BA4D72F0-29F8-8244-BFBE-E481F6F10530}">
      <dgm:prSet/>
      <dgm:spPr/>
      <dgm:t>
        <a:bodyPr/>
        <a:lstStyle/>
        <a:p>
          <a:endParaRPr lang="en-US"/>
        </a:p>
      </dgm:t>
    </dgm:pt>
    <dgm:pt modelId="{EF66883E-FF88-C04E-B3C0-4CEB895AAFE4}" type="sibTrans" cxnId="{BA4D72F0-29F8-8244-BFBE-E481F6F10530}">
      <dgm:prSet/>
      <dgm:spPr/>
      <dgm:t>
        <a:bodyPr/>
        <a:lstStyle/>
        <a:p>
          <a:endParaRPr lang="en-US"/>
        </a:p>
      </dgm:t>
    </dgm:pt>
    <dgm:pt modelId="{B58C766C-7FA5-4747-AA3C-F04FE98FD928}">
      <dgm:prSet/>
      <dgm:spPr/>
      <dgm:t>
        <a:bodyPr/>
        <a:lstStyle/>
        <a:p>
          <a:pPr rtl="0"/>
          <a:r>
            <a:rPr lang="en-US" dirty="0" smtClean="0"/>
            <a:t>will take place throughout the examination between the examiner and candidate</a:t>
          </a:r>
          <a:endParaRPr lang="en-US" dirty="0"/>
        </a:p>
      </dgm:t>
    </dgm:pt>
    <dgm:pt modelId="{FD605B89-448A-714E-A13B-12E4D76320B2}" type="parTrans" cxnId="{D66F2EBB-014D-D849-B6CD-971BFF778CFE}">
      <dgm:prSet/>
      <dgm:spPr/>
      <dgm:t>
        <a:bodyPr/>
        <a:lstStyle/>
        <a:p>
          <a:endParaRPr lang="en-US"/>
        </a:p>
      </dgm:t>
    </dgm:pt>
    <dgm:pt modelId="{22E3D30E-6594-6B46-BFDF-23986F23EBA1}" type="sibTrans" cxnId="{D66F2EBB-014D-D849-B6CD-971BFF778CFE}">
      <dgm:prSet/>
      <dgm:spPr/>
      <dgm:t>
        <a:bodyPr/>
        <a:lstStyle/>
        <a:p>
          <a:endParaRPr lang="en-US"/>
        </a:p>
      </dgm:t>
    </dgm:pt>
    <dgm:pt modelId="{F8FEAA27-5FB1-B84B-8CF1-AF9F317FA9CE}" type="pres">
      <dgm:prSet presAssocID="{F6518F5A-5EC8-E249-A298-77506A371E9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1E7CD4-F452-5540-A68D-318B4EB34848}" type="pres">
      <dgm:prSet presAssocID="{4F483FB8-E33A-6542-A3B4-634F71808C33}" presName="comp" presStyleCnt="0"/>
      <dgm:spPr/>
    </dgm:pt>
    <dgm:pt modelId="{57A28B1C-B142-0446-BA59-D26596AD96D9}" type="pres">
      <dgm:prSet presAssocID="{4F483FB8-E33A-6542-A3B4-634F71808C33}" presName="box" presStyleLbl="node1" presStyleIdx="0" presStyleCnt="3"/>
      <dgm:spPr/>
      <dgm:t>
        <a:bodyPr/>
        <a:lstStyle/>
        <a:p>
          <a:endParaRPr lang="en-US"/>
        </a:p>
      </dgm:t>
    </dgm:pt>
    <dgm:pt modelId="{86944204-979F-8B4C-81A4-A3E1361FAB66}" type="pres">
      <dgm:prSet presAssocID="{4F483FB8-E33A-6542-A3B4-634F71808C33}" presName="img" presStyleLbl="fgImgPlace1" presStyleIdx="0" presStyleCnt="3"/>
      <dgm:spPr/>
    </dgm:pt>
    <dgm:pt modelId="{8F7F312A-2A80-B545-B199-542B1871A873}" type="pres">
      <dgm:prSet presAssocID="{4F483FB8-E33A-6542-A3B4-634F71808C3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285C9-DD64-7641-AECB-163CB2CA3A38}" type="pres">
      <dgm:prSet presAssocID="{BC10AF4E-5DE3-1E49-8818-F35E7CD751CA}" presName="spacer" presStyleCnt="0"/>
      <dgm:spPr/>
    </dgm:pt>
    <dgm:pt modelId="{307B6B67-21CF-114E-965C-1B94E49380F8}" type="pres">
      <dgm:prSet presAssocID="{E233ADC9-B571-8D4E-A01B-ACE1DEC0C1C8}" presName="comp" presStyleCnt="0"/>
      <dgm:spPr/>
    </dgm:pt>
    <dgm:pt modelId="{8FC551E7-A682-BA40-9467-25E9CE8993E1}" type="pres">
      <dgm:prSet presAssocID="{E233ADC9-B571-8D4E-A01B-ACE1DEC0C1C8}" presName="box" presStyleLbl="node1" presStyleIdx="1" presStyleCnt="3"/>
      <dgm:spPr/>
      <dgm:t>
        <a:bodyPr/>
        <a:lstStyle/>
        <a:p>
          <a:endParaRPr lang="en-US"/>
        </a:p>
      </dgm:t>
    </dgm:pt>
    <dgm:pt modelId="{00258BF3-B875-2C48-A13E-75611A172C7A}" type="pres">
      <dgm:prSet presAssocID="{E233ADC9-B571-8D4E-A01B-ACE1DEC0C1C8}" presName="img" presStyleLbl="fgImgPlace1" presStyleIdx="1" presStyleCnt="3"/>
      <dgm:spPr/>
    </dgm:pt>
    <dgm:pt modelId="{290C6E0F-4E0F-0D49-B441-7D4BB1AFB9AF}" type="pres">
      <dgm:prSet presAssocID="{E233ADC9-B571-8D4E-A01B-ACE1DEC0C1C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8C13E-A2B2-7E46-878C-6214D415E46D}" type="pres">
      <dgm:prSet presAssocID="{AE4C24BC-B100-434E-B42E-6423288E75B0}" presName="spacer" presStyleCnt="0"/>
      <dgm:spPr/>
    </dgm:pt>
    <dgm:pt modelId="{40D3C36D-28EF-7D49-9126-8A4A3C72CC3C}" type="pres">
      <dgm:prSet presAssocID="{4E39315E-A1E6-324D-B5BB-3A64460B71AE}" presName="comp" presStyleCnt="0"/>
      <dgm:spPr/>
    </dgm:pt>
    <dgm:pt modelId="{E74D5C37-B331-E942-B9F2-744EC9B1AC47}" type="pres">
      <dgm:prSet presAssocID="{4E39315E-A1E6-324D-B5BB-3A64460B71AE}" presName="box" presStyleLbl="node1" presStyleIdx="2" presStyleCnt="3"/>
      <dgm:spPr/>
      <dgm:t>
        <a:bodyPr/>
        <a:lstStyle/>
        <a:p>
          <a:endParaRPr lang="en-US"/>
        </a:p>
      </dgm:t>
    </dgm:pt>
    <dgm:pt modelId="{13DFC497-A737-B743-9F59-863C71249C05}" type="pres">
      <dgm:prSet presAssocID="{4E39315E-A1E6-324D-B5BB-3A64460B71AE}" presName="img" presStyleLbl="fgImgPlace1" presStyleIdx="2" presStyleCnt="3"/>
      <dgm:spPr/>
    </dgm:pt>
    <dgm:pt modelId="{FDF7473E-93D5-EB42-82A0-7C9EFC8131F5}" type="pres">
      <dgm:prSet presAssocID="{4E39315E-A1E6-324D-B5BB-3A64460B71A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8BFA9C-B65A-E04C-AFDD-710844AB4992}" srcId="{F6518F5A-5EC8-E249-A298-77506A371E94}" destId="{E233ADC9-B571-8D4E-A01B-ACE1DEC0C1C8}" srcOrd="1" destOrd="0" parTransId="{BA573DAA-500C-A44D-B2AE-814285759289}" sibTransId="{AE4C24BC-B100-434E-B42E-6423288E75B0}"/>
    <dgm:cxn modelId="{D66F2EBB-014D-D849-B6CD-971BFF778CFE}" srcId="{4E39315E-A1E6-324D-B5BB-3A64460B71AE}" destId="{B58C766C-7FA5-4747-AA3C-F04FE98FD928}" srcOrd="0" destOrd="0" parTransId="{FD605B89-448A-714E-A13B-12E4D76320B2}" sibTransId="{22E3D30E-6594-6B46-BFDF-23986F23EBA1}"/>
    <dgm:cxn modelId="{BA4D72F0-29F8-8244-BFBE-E481F6F10530}" srcId="{E233ADC9-B571-8D4E-A01B-ACE1DEC0C1C8}" destId="{EA7768F8-F292-034D-9FF9-AEED634B1287}" srcOrd="0" destOrd="0" parTransId="{5BC11B58-EDD5-D440-A755-07E2ECA4478E}" sibTransId="{EF66883E-FF88-C04E-B3C0-4CEB895AAFE4}"/>
    <dgm:cxn modelId="{0619946C-ACC8-514F-A8FD-E118DAF37DA1}" type="presOf" srcId="{B58C766C-7FA5-4747-AA3C-F04FE98FD928}" destId="{E74D5C37-B331-E942-B9F2-744EC9B1AC47}" srcOrd="0" destOrd="1" presId="urn:microsoft.com/office/officeart/2005/8/layout/vList4#1"/>
    <dgm:cxn modelId="{4DFA04B1-5760-CB4B-8249-1621FE646333}" type="presOf" srcId="{4F483FB8-E33A-6542-A3B4-634F71808C33}" destId="{57A28B1C-B142-0446-BA59-D26596AD96D9}" srcOrd="0" destOrd="0" presId="urn:microsoft.com/office/officeart/2005/8/layout/vList4#1"/>
    <dgm:cxn modelId="{82E81A09-BF05-BA4C-BF07-5FEC6ED31894}" type="presOf" srcId="{E233ADC9-B571-8D4E-A01B-ACE1DEC0C1C8}" destId="{8FC551E7-A682-BA40-9467-25E9CE8993E1}" srcOrd="0" destOrd="0" presId="urn:microsoft.com/office/officeart/2005/8/layout/vList4#1"/>
    <dgm:cxn modelId="{4824969D-AC1F-A040-9A19-E1A102374A02}" srcId="{F6518F5A-5EC8-E249-A298-77506A371E94}" destId="{4E39315E-A1E6-324D-B5BB-3A64460B71AE}" srcOrd="2" destOrd="0" parTransId="{E2F64596-2C48-D346-97AF-E36782CD9FEF}" sibTransId="{0FE80465-1302-AE4C-959F-5926FA11F20A}"/>
    <dgm:cxn modelId="{5CE30B7E-1A2F-C142-B914-441DE14A7C8E}" type="presOf" srcId="{BDCAAF9A-75A1-314E-A97C-77371A2280A7}" destId="{57A28B1C-B142-0446-BA59-D26596AD96D9}" srcOrd="0" destOrd="1" presId="urn:microsoft.com/office/officeart/2005/8/layout/vList4#1"/>
    <dgm:cxn modelId="{01CC76BF-8D84-774A-ACB1-6FDEA289B4CC}" srcId="{F6518F5A-5EC8-E249-A298-77506A371E94}" destId="{4F483FB8-E33A-6542-A3B4-634F71808C33}" srcOrd="0" destOrd="0" parTransId="{B283095D-B45B-AE47-A7FD-1495C099071E}" sibTransId="{BC10AF4E-5DE3-1E49-8818-F35E7CD751CA}"/>
    <dgm:cxn modelId="{874948A8-2C1D-9640-BC6A-8F850D1B1A53}" type="presOf" srcId="{EA7768F8-F292-034D-9FF9-AEED634B1287}" destId="{290C6E0F-4E0F-0D49-B441-7D4BB1AFB9AF}" srcOrd="1" destOrd="1" presId="urn:microsoft.com/office/officeart/2005/8/layout/vList4#1"/>
    <dgm:cxn modelId="{9DFDD156-973F-BD41-9705-15CDA2F0FEB5}" type="presOf" srcId="{4E39315E-A1E6-324D-B5BB-3A64460B71AE}" destId="{E74D5C37-B331-E942-B9F2-744EC9B1AC47}" srcOrd="0" destOrd="0" presId="urn:microsoft.com/office/officeart/2005/8/layout/vList4#1"/>
    <dgm:cxn modelId="{FB1F5180-C74C-294C-9B28-FFCBB39A0E4A}" type="presOf" srcId="{B58C766C-7FA5-4747-AA3C-F04FE98FD928}" destId="{FDF7473E-93D5-EB42-82A0-7C9EFC8131F5}" srcOrd="1" destOrd="1" presId="urn:microsoft.com/office/officeart/2005/8/layout/vList4#1"/>
    <dgm:cxn modelId="{FA21661C-02EB-6B44-B38E-526B47296F7D}" type="presOf" srcId="{F6518F5A-5EC8-E249-A298-77506A371E94}" destId="{F8FEAA27-5FB1-B84B-8CF1-AF9F317FA9CE}" srcOrd="0" destOrd="0" presId="urn:microsoft.com/office/officeart/2005/8/layout/vList4#1"/>
    <dgm:cxn modelId="{6854E22D-1DBD-F14A-9D49-35C919EFF3DC}" type="presOf" srcId="{EA7768F8-F292-034D-9FF9-AEED634B1287}" destId="{8FC551E7-A682-BA40-9467-25E9CE8993E1}" srcOrd="0" destOrd="1" presId="urn:microsoft.com/office/officeart/2005/8/layout/vList4#1"/>
    <dgm:cxn modelId="{13922532-9DE5-DA4F-852C-F83294AD3EBC}" type="presOf" srcId="{E233ADC9-B571-8D4E-A01B-ACE1DEC0C1C8}" destId="{290C6E0F-4E0F-0D49-B441-7D4BB1AFB9AF}" srcOrd="1" destOrd="0" presId="urn:microsoft.com/office/officeart/2005/8/layout/vList4#1"/>
    <dgm:cxn modelId="{6BD137F2-1053-0A49-AC46-5ADF8D80ED6E}" type="presOf" srcId="{4E39315E-A1E6-324D-B5BB-3A64460B71AE}" destId="{FDF7473E-93D5-EB42-82A0-7C9EFC8131F5}" srcOrd="1" destOrd="0" presId="urn:microsoft.com/office/officeart/2005/8/layout/vList4#1"/>
    <dgm:cxn modelId="{45F8CD7F-D0BC-D14A-BD8A-283E3BAAD095}" type="presOf" srcId="{BDCAAF9A-75A1-314E-A97C-77371A2280A7}" destId="{8F7F312A-2A80-B545-B199-542B1871A873}" srcOrd="1" destOrd="1" presId="urn:microsoft.com/office/officeart/2005/8/layout/vList4#1"/>
    <dgm:cxn modelId="{40AD7E0A-9E15-E148-8633-44C4AFCB7D26}" srcId="{4F483FB8-E33A-6542-A3B4-634F71808C33}" destId="{BDCAAF9A-75A1-314E-A97C-77371A2280A7}" srcOrd="0" destOrd="0" parTransId="{ADD7BAC0-5ED9-C248-A3DF-CBB72B008C1E}" sibTransId="{27B8E66B-4711-F943-9828-499C1F36CA37}"/>
    <dgm:cxn modelId="{8E11094C-F290-0B4D-8AB2-725BE30B607F}" type="presOf" srcId="{4F483FB8-E33A-6542-A3B4-634F71808C33}" destId="{8F7F312A-2A80-B545-B199-542B1871A873}" srcOrd="1" destOrd="0" presId="urn:microsoft.com/office/officeart/2005/8/layout/vList4#1"/>
    <dgm:cxn modelId="{6AB86566-B26A-2F48-BD7F-30CB85F97D51}" type="presParOf" srcId="{F8FEAA27-5FB1-B84B-8CF1-AF9F317FA9CE}" destId="{441E7CD4-F452-5540-A68D-318B4EB34848}" srcOrd="0" destOrd="0" presId="urn:microsoft.com/office/officeart/2005/8/layout/vList4#1"/>
    <dgm:cxn modelId="{A2E97B8B-114E-7C4A-A154-8AFD5E881346}" type="presParOf" srcId="{441E7CD4-F452-5540-A68D-318B4EB34848}" destId="{57A28B1C-B142-0446-BA59-D26596AD96D9}" srcOrd="0" destOrd="0" presId="urn:microsoft.com/office/officeart/2005/8/layout/vList4#1"/>
    <dgm:cxn modelId="{AD432B00-CC60-5844-907E-BF570313F4D6}" type="presParOf" srcId="{441E7CD4-F452-5540-A68D-318B4EB34848}" destId="{86944204-979F-8B4C-81A4-A3E1361FAB66}" srcOrd="1" destOrd="0" presId="urn:microsoft.com/office/officeart/2005/8/layout/vList4#1"/>
    <dgm:cxn modelId="{D9F6B219-C1A6-D644-AD85-F95D021B4B7C}" type="presParOf" srcId="{441E7CD4-F452-5540-A68D-318B4EB34848}" destId="{8F7F312A-2A80-B545-B199-542B1871A873}" srcOrd="2" destOrd="0" presId="urn:microsoft.com/office/officeart/2005/8/layout/vList4#1"/>
    <dgm:cxn modelId="{5A676C17-3DE1-2D42-9735-0D52E71BCC06}" type="presParOf" srcId="{F8FEAA27-5FB1-B84B-8CF1-AF9F317FA9CE}" destId="{2EC285C9-DD64-7641-AECB-163CB2CA3A38}" srcOrd="1" destOrd="0" presId="urn:microsoft.com/office/officeart/2005/8/layout/vList4#1"/>
    <dgm:cxn modelId="{7F23F530-A408-D74E-ABCE-A0DF683285B5}" type="presParOf" srcId="{F8FEAA27-5FB1-B84B-8CF1-AF9F317FA9CE}" destId="{307B6B67-21CF-114E-965C-1B94E49380F8}" srcOrd="2" destOrd="0" presId="urn:microsoft.com/office/officeart/2005/8/layout/vList4#1"/>
    <dgm:cxn modelId="{F1976771-27C1-E24A-95AE-7DE992EA82FC}" type="presParOf" srcId="{307B6B67-21CF-114E-965C-1B94E49380F8}" destId="{8FC551E7-A682-BA40-9467-25E9CE8993E1}" srcOrd="0" destOrd="0" presId="urn:microsoft.com/office/officeart/2005/8/layout/vList4#1"/>
    <dgm:cxn modelId="{B3BF3E86-AE45-8549-BFAD-8731DE63B2B7}" type="presParOf" srcId="{307B6B67-21CF-114E-965C-1B94E49380F8}" destId="{00258BF3-B875-2C48-A13E-75611A172C7A}" srcOrd="1" destOrd="0" presId="urn:microsoft.com/office/officeart/2005/8/layout/vList4#1"/>
    <dgm:cxn modelId="{F3185E7A-0751-8743-BD83-84BEDB90A734}" type="presParOf" srcId="{307B6B67-21CF-114E-965C-1B94E49380F8}" destId="{290C6E0F-4E0F-0D49-B441-7D4BB1AFB9AF}" srcOrd="2" destOrd="0" presId="urn:microsoft.com/office/officeart/2005/8/layout/vList4#1"/>
    <dgm:cxn modelId="{142A02DC-3F2D-7A41-A721-E18F50C368C4}" type="presParOf" srcId="{F8FEAA27-5FB1-B84B-8CF1-AF9F317FA9CE}" destId="{DE88C13E-A2B2-7E46-878C-6214D415E46D}" srcOrd="3" destOrd="0" presId="urn:microsoft.com/office/officeart/2005/8/layout/vList4#1"/>
    <dgm:cxn modelId="{B4A68BDC-8455-E141-AA8F-46F02BB908AB}" type="presParOf" srcId="{F8FEAA27-5FB1-B84B-8CF1-AF9F317FA9CE}" destId="{40D3C36D-28EF-7D49-9126-8A4A3C72CC3C}" srcOrd="4" destOrd="0" presId="urn:microsoft.com/office/officeart/2005/8/layout/vList4#1"/>
    <dgm:cxn modelId="{0105727F-877D-7B4B-B4B2-0A4A84321CBC}" type="presParOf" srcId="{40D3C36D-28EF-7D49-9126-8A4A3C72CC3C}" destId="{E74D5C37-B331-E942-B9F2-744EC9B1AC47}" srcOrd="0" destOrd="0" presId="urn:microsoft.com/office/officeart/2005/8/layout/vList4#1"/>
    <dgm:cxn modelId="{B7E0FFA2-B93B-7044-A4B6-4F393CE40984}" type="presParOf" srcId="{40D3C36D-28EF-7D49-9126-8A4A3C72CC3C}" destId="{13DFC497-A737-B743-9F59-863C71249C05}" srcOrd="1" destOrd="0" presId="urn:microsoft.com/office/officeart/2005/8/layout/vList4#1"/>
    <dgm:cxn modelId="{642FE6BE-378D-5946-A394-8720F16869E5}" type="presParOf" srcId="{40D3C36D-28EF-7D49-9126-8A4A3C72CC3C}" destId="{FDF7473E-93D5-EB42-82A0-7C9EFC8131F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8C860C-BB1C-1E49-9242-07154EDC2A62}" type="doc">
      <dgm:prSet loTypeId="urn:microsoft.com/office/officeart/2005/8/layout/h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65AF582-FE9F-6042-B7D6-F58CF8276FC7}">
      <dgm:prSet/>
      <dgm:spPr/>
      <dgm:t>
        <a:bodyPr/>
        <a:lstStyle/>
        <a:p>
          <a:pPr rtl="0"/>
          <a:r>
            <a:rPr lang="en-US" dirty="0" smtClean="0"/>
            <a:t>Safe dance practice workbook</a:t>
          </a:r>
          <a:endParaRPr lang="en-US" dirty="0"/>
        </a:p>
      </dgm:t>
    </dgm:pt>
    <dgm:pt modelId="{6C51EA5A-65BB-744D-9483-390ED3440F15}" type="parTrans" cxnId="{5722F1AA-0965-D643-A37C-E0F435BCA1C2}">
      <dgm:prSet/>
      <dgm:spPr/>
      <dgm:t>
        <a:bodyPr/>
        <a:lstStyle/>
        <a:p>
          <a:endParaRPr lang="en-US"/>
        </a:p>
      </dgm:t>
    </dgm:pt>
    <dgm:pt modelId="{24BE7A1F-C224-1B49-98B8-9D7FA1C2C987}" type="sibTrans" cxnId="{5722F1AA-0965-D643-A37C-E0F435BCA1C2}">
      <dgm:prSet/>
      <dgm:spPr/>
      <dgm:t>
        <a:bodyPr/>
        <a:lstStyle/>
        <a:p>
          <a:endParaRPr lang="en-US"/>
        </a:p>
      </dgm:t>
    </dgm:pt>
    <dgm:pt modelId="{1D0B4128-3112-4343-9D33-589F93818B8E}">
      <dgm:prSet/>
      <dgm:spPr/>
      <dgm:t>
        <a:bodyPr/>
        <a:lstStyle/>
        <a:p>
          <a:pPr rtl="0"/>
          <a:r>
            <a:rPr lang="en-US" dirty="0" smtClean="0"/>
            <a:t>Questions about risk assessment, safe dance and responsibilities of dance teaching assistants</a:t>
          </a:r>
          <a:endParaRPr lang="en-US" dirty="0"/>
        </a:p>
      </dgm:t>
    </dgm:pt>
    <dgm:pt modelId="{19A50055-55B3-1641-B76E-CE4BC0E7AC5A}" type="parTrans" cxnId="{58F154D7-BDA4-EF44-8C18-2F7101DD680D}">
      <dgm:prSet/>
      <dgm:spPr/>
      <dgm:t>
        <a:bodyPr/>
        <a:lstStyle/>
        <a:p>
          <a:endParaRPr lang="en-US"/>
        </a:p>
      </dgm:t>
    </dgm:pt>
    <dgm:pt modelId="{8143B468-7ACD-BD4E-9AB6-1A5006D4D614}" type="sibTrans" cxnId="{58F154D7-BDA4-EF44-8C18-2F7101DD680D}">
      <dgm:prSet/>
      <dgm:spPr/>
      <dgm:t>
        <a:bodyPr/>
        <a:lstStyle/>
        <a:p>
          <a:endParaRPr lang="en-US"/>
        </a:p>
      </dgm:t>
    </dgm:pt>
    <dgm:pt modelId="{80D28C08-DC37-0847-A84B-F9C5515BE7EB}">
      <dgm:prSet/>
      <dgm:spPr/>
      <dgm:t>
        <a:bodyPr/>
        <a:lstStyle/>
        <a:p>
          <a:pPr rtl="0"/>
          <a:r>
            <a:rPr lang="en-US" dirty="0" smtClean="0"/>
            <a:t>4 teaching observation logs</a:t>
          </a:r>
          <a:endParaRPr lang="en-US" dirty="0"/>
        </a:p>
      </dgm:t>
    </dgm:pt>
    <dgm:pt modelId="{E2922E6E-7A57-184B-B42B-3F57B757B0E1}" type="parTrans" cxnId="{EF6E271A-1422-9A4A-AC7D-50D437A6746C}">
      <dgm:prSet/>
      <dgm:spPr/>
      <dgm:t>
        <a:bodyPr/>
        <a:lstStyle/>
        <a:p>
          <a:endParaRPr lang="en-US"/>
        </a:p>
      </dgm:t>
    </dgm:pt>
    <dgm:pt modelId="{88E18CE2-93DA-384B-A807-AF8394130E49}" type="sibTrans" cxnId="{EF6E271A-1422-9A4A-AC7D-50D437A6746C}">
      <dgm:prSet/>
      <dgm:spPr/>
      <dgm:t>
        <a:bodyPr/>
        <a:lstStyle/>
        <a:p>
          <a:endParaRPr lang="en-US"/>
        </a:p>
      </dgm:t>
    </dgm:pt>
    <dgm:pt modelId="{8ABEBC03-5982-F74F-9707-D7A40A0602F2}">
      <dgm:prSet/>
      <dgm:spPr/>
      <dgm:t>
        <a:bodyPr/>
        <a:lstStyle/>
        <a:p>
          <a:pPr rtl="0"/>
          <a:r>
            <a:rPr lang="en-US" dirty="0" smtClean="0"/>
            <a:t>Candidate observes dance teachers practice and/or reflects on their own experience in assisting with dance classes</a:t>
          </a:r>
          <a:endParaRPr lang="en-US" dirty="0"/>
        </a:p>
      </dgm:t>
    </dgm:pt>
    <dgm:pt modelId="{B6784E9B-2C40-934A-89E0-155B1B29EE76}" type="parTrans" cxnId="{D57024C7-E75F-9D4E-A3EC-29CAB20DB12C}">
      <dgm:prSet/>
      <dgm:spPr/>
      <dgm:t>
        <a:bodyPr/>
        <a:lstStyle/>
        <a:p>
          <a:endParaRPr lang="en-US"/>
        </a:p>
      </dgm:t>
    </dgm:pt>
    <dgm:pt modelId="{CF5FEA9F-5009-E64D-B726-AC08BC9256A2}" type="sibTrans" cxnId="{D57024C7-E75F-9D4E-A3EC-29CAB20DB12C}">
      <dgm:prSet/>
      <dgm:spPr/>
      <dgm:t>
        <a:bodyPr/>
        <a:lstStyle/>
        <a:p>
          <a:endParaRPr lang="en-US"/>
        </a:p>
      </dgm:t>
    </dgm:pt>
    <dgm:pt modelId="{788F2F12-D584-BC42-992F-F4F0923D7506}">
      <dgm:prSet/>
      <dgm:spPr/>
      <dgm:t>
        <a:bodyPr/>
        <a:lstStyle/>
        <a:p>
          <a:pPr rtl="0"/>
          <a:r>
            <a:rPr lang="en-US" dirty="0" smtClean="0"/>
            <a:t>Countersigned by teacher/trainer</a:t>
          </a:r>
          <a:endParaRPr lang="en-US" dirty="0"/>
        </a:p>
      </dgm:t>
    </dgm:pt>
    <dgm:pt modelId="{9A7F9897-A09F-A448-8D46-D1735BA9BBFB}" type="parTrans" cxnId="{DD34D4B0-FF7F-9D45-BDE2-E6604813DD54}">
      <dgm:prSet/>
      <dgm:spPr/>
      <dgm:t>
        <a:bodyPr/>
        <a:lstStyle/>
        <a:p>
          <a:endParaRPr lang="en-US"/>
        </a:p>
      </dgm:t>
    </dgm:pt>
    <dgm:pt modelId="{FE7DFCCE-6214-9E46-A29F-C09EEA4C992F}" type="sibTrans" cxnId="{DD34D4B0-FF7F-9D45-BDE2-E6604813DD54}">
      <dgm:prSet/>
      <dgm:spPr/>
      <dgm:t>
        <a:bodyPr/>
        <a:lstStyle/>
        <a:p>
          <a:endParaRPr lang="en-US"/>
        </a:p>
      </dgm:t>
    </dgm:pt>
    <dgm:pt modelId="{F3322F16-18CC-6542-86EC-62BEF6E7DB52}" type="pres">
      <dgm:prSet presAssocID="{F88C860C-BB1C-1E49-9242-07154EDC2A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B8E5A2-9767-194D-883B-026B779ED42B}" type="pres">
      <dgm:prSet presAssocID="{565AF582-FE9F-6042-B7D6-F58CF8276FC7}" presName="composite" presStyleCnt="0"/>
      <dgm:spPr/>
    </dgm:pt>
    <dgm:pt modelId="{E9951D06-1896-E247-AC9B-0872AD8AF685}" type="pres">
      <dgm:prSet presAssocID="{565AF582-FE9F-6042-B7D6-F58CF8276FC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EC92B-4296-944B-AE54-5F76DB72A6E1}" type="pres">
      <dgm:prSet presAssocID="{565AF582-FE9F-6042-B7D6-F58CF8276FC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CA678D-24AE-DA43-AE00-C6827EF7AC6B}" type="pres">
      <dgm:prSet presAssocID="{24BE7A1F-C224-1B49-98B8-9D7FA1C2C987}" presName="space" presStyleCnt="0"/>
      <dgm:spPr/>
    </dgm:pt>
    <dgm:pt modelId="{7A847C7F-EBFA-A44C-AEC7-C6758C76EC9A}" type="pres">
      <dgm:prSet presAssocID="{80D28C08-DC37-0847-A84B-F9C5515BE7EB}" presName="composite" presStyleCnt="0"/>
      <dgm:spPr/>
    </dgm:pt>
    <dgm:pt modelId="{11737EA5-C98F-2948-88E2-12889F6DE30D}" type="pres">
      <dgm:prSet presAssocID="{80D28C08-DC37-0847-A84B-F9C5515BE7E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A5500-0B5D-9D4A-8E32-0C659F8277D6}" type="pres">
      <dgm:prSet presAssocID="{80D28C08-DC37-0847-A84B-F9C5515BE7E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34D4B0-FF7F-9D45-BDE2-E6604813DD54}" srcId="{80D28C08-DC37-0847-A84B-F9C5515BE7EB}" destId="{788F2F12-D584-BC42-992F-F4F0923D7506}" srcOrd="1" destOrd="0" parTransId="{9A7F9897-A09F-A448-8D46-D1735BA9BBFB}" sibTransId="{FE7DFCCE-6214-9E46-A29F-C09EEA4C992F}"/>
    <dgm:cxn modelId="{D57024C7-E75F-9D4E-A3EC-29CAB20DB12C}" srcId="{80D28C08-DC37-0847-A84B-F9C5515BE7EB}" destId="{8ABEBC03-5982-F74F-9707-D7A40A0602F2}" srcOrd="0" destOrd="0" parTransId="{B6784E9B-2C40-934A-89E0-155B1B29EE76}" sibTransId="{CF5FEA9F-5009-E64D-B726-AC08BC9256A2}"/>
    <dgm:cxn modelId="{5722F1AA-0965-D643-A37C-E0F435BCA1C2}" srcId="{F88C860C-BB1C-1E49-9242-07154EDC2A62}" destId="{565AF582-FE9F-6042-B7D6-F58CF8276FC7}" srcOrd="0" destOrd="0" parTransId="{6C51EA5A-65BB-744D-9483-390ED3440F15}" sibTransId="{24BE7A1F-C224-1B49-98B8-9D7FA1C2C987}"/>
    <dgm:cxn modelId="{0FBEC201-717F-B845-B186-FAC03520974E}" type="presOf" srcId="{565AF582-FE9F-6042-B7D6-F58CF8276FC7}" destId="{E9951D06-1896-E247-AC9B-0872AD8AF685}" srcOrd="0" destOrd="0" presId="urn:microsoft.com/office/officeart/2005/8/layout/hList1"/>
    <dgm:cxn modelId="{1BB3E83A-B788-3F46-B522-B69F5D9902DE}" type="presOf" srcId="{80D28C08-DC37-0847-A84B-F9C5515BE7EB}" destId="{11737EA5-C98F-2948-88E2-12889F6DE30D}" srcOrd="0" destOrd="0" presId="urn:microsoft.com/office/officeart/2005/8/layout/hList1"/>
    <dgm:cxn modelId="{2F12F5DC-08D9-6443-BD5A-D17220044C52}" type="presOf" srcId="{F88C860C-BB1C-1E49-9242-07154EDC2A62}" destId="{F3322F16-18CC-6542-86EC-62BEF6E7DB52}" srcOrd="0" destOrd="0" presId="urn:microsoft.com/office/officeart/2005/8/layout/hList1"/>
    <dgm:cxn modelId="{EF6E271A-1422-9A4A-AC7D-50D437A6746C}" srcId="{F88C860C-BB1C-1E49-9242-07154EDC2A62}" destId="{80D28C08-DC37-0847-A84B-F9C5515BE7EB}" srcOrd="1" destOrd="0" parTransId="{E2922E6E-7A57-184B-B42B-3F57B757B0E1}" sibTransId="{88E18CE2-93DA-384B-A807-AF8394130E49}"/>
    <dgm:cxn modelId="{C87F34C5-4181-4D4E-B41A-21FD588D7871}" type="presOf" srcId="{1D0B4128-3112-4343-9D33-589F93818B8E}" destId="{B51EC92B-4296-944B-AE54-5F76DB72A6E1}" srcOrd="0" destOrd="0" presId="urn:microsoft.com/office/officeart/2005/8/layout/hList1"/>
    <dgm:cxn modelId="{58F154D7-BDA4-EF44-8C18-2F7101DD680D}" srcId="{565AF582-FE9F-6042-B7D6-F58CF8276FC7}" destId="{1D0B4128-3112-4343-9D33-589F93818B8E}" srcOrd="0" destOrd="0" parTransId="{19A50055-55B3-1641-B76E-CE4BC0E7AC5A}" sibTransId="{8143B468-7ACD-BD4E-9AB6-1A5006D4D614}"/>
    <dgm:cxn modelId="{39C2E9F6-6792-8449-BED3-412D98CD5750}" type="presOf" srcId="{788F2F12-D584-BC42-992F-F4F0923D7506}" destId="{840A5500-0B5D-9D4A-8E32-0C659F8277D6}" srcOrd="0" destOrd="1" presId="urn:microsoft.com/office/officeart/2005/8/layout/hList1"/>
    <dgm:cxn modelId="{0EFF2A06-588F-C74D-9537-5A64DA662CAA}" type="presOf" srcId="{8ABEBC03-5982-F74F-9707-D7A40A0602F2}" destId="{840A5500-0B5D-9D4A-8E32-0C659F8277D6}" srcOrd="0" destOrd="0" presId="urn:microsoft.com/office/officeart/2005/8/layout/hList1"/>
    <dgm:cxn modelId="{242F46C8-A4A3-E147-B1CF-27BE42CDDD9A}" type="presParOf" srcId="{F3322F16-18CC-6542-86EC-62BEF6E7DB52}" destId="{D5B8E5A2-9767-194D-883B-026B779ED42B}" srcOrd="0" destOrd="0" presId="urn:microsoft.com/office/officeart/2005/8/layout/hList1"/>
    <dgm:cxn modelId="{FADD2347-5380-E44A-B450-06ADCB015962}" type="presParOf" srcId="{D5B8E5A2-9767-194D-883B-026B779ED42B}" destId="{E9951D06-1896-E247-AC9B-0872AD8AF685}" srcOrd="0" destOrd="0" presId="urn:microsoft.com/office/officeart/2005/8/layout/hList1"/>
    <dgm:cxn modelId="{6BAA1761-2A09-584D-9F68-890B1BFA11B5}" type="presParOf" srcId="{D5B8E5A2-9767-194D-883B-026B779ED42B}" destId="{B51EC92B-4296-944B-AE54-5F76DB72A6E1}" srcOrd="1" destOrd="0" presId="urn:microsoft.com/office/officeart/2005/8/layout/hList1"/>
    <dgm:cxn modelId="{48299DFC-63B8-5041-87BB-4CE5EE854D9A}" type="presParOf" srcId="{F3322F16-18CC-6542-86EC-62BEF6E7DB52}" destId="{D0CA678D-24AE-DA43-AE00-C6827EF7AC6B}" srcOrd="1" destOrd="0" presId="urn:microsoft.com/office/officeart/2005/8/layout/hList1"/>
    <dgm:cxn modelId="{281086E5-EE72-FC49-BCD1-9794A3DD7C61}" type="presParOf" srcId="{F3322F16-18CC-6542-86EC-62BEF6E7DB52}" destId="{7A847C7F-EBFA-A44C-AEC7-C6758C76EC9A}" srcOrd="2" destOrd="0" presId="urn:microsoft.com/office/officeart/2005/8/layout/hList1"/>
    <dgm:cxn modelId="{6BEF2F3F-3644-FD47-B01B-11F4A0843AC1}" type="presParOf" srcId="{7A847C7F-EBFA-A44C-AEC7-C6758C76EC9A}" destId="{11737EA5-C98F-2948-88E2-12889F6DE30D}" srcOrd="0" destOrd="0" presId="urn:microsoft.com/office/officeart/2005/8/layout/hList1"/>
    <dgm:cxn modelId="{8797EA5D-58F3-4D45-B749-D87AA0E9CAA3}" type="presParOf" srcId="{7A847C7F-EBFA-A44C-AEC7-C6758C76EC9A}" destId="{840A5500-0B5D-9D4A-8E32-0C659F8277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BDFAAA-4AC0-9041-9F94-8F281A39D05C}" type="doc">
      <dgm:prSet loTypeId="urn:microsoft.com/office/officeart/2005/8/layout/chevron2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DE17D83-871A-4645-B99E-67D6AA93EFC6}">
      <dgm:prSet/>
      <dgm:spPr/>
      <dgm:t>
        <a:bodyPr/>
        <a:lstStyle/>
        <a:p>
          <a:pPr rtl="0"/>
          <a:endParaRPr lang="en-US" dirty="0"/>
        </a:p>
      </dgm:t>
    </dgm:pt>
    <dgm:pt modelId="{58634C03-32E3-134D-8755-50AD226E9258}" type="parTrans" cxnId="{5ABD8CDC-B556-F94B-BC5C-C4892F331437}">
      <dgm:prSet/>
      <dgm:spPr/>
      <dgm:t>
        <a:bodyPr/>
        <a:lstStyle/>
        <a:p>
          <a:endParaRPr lang="en-US"/>
        </a:p>
      </dgm:t>
    </dgm:pt>
    <dgm:pt modelId="{535D7FB2-8C18-7040-9A71-4FA4C4498D87}" type="sibTrans" cxnId="{5ABD8CDC-B556-F94B-BC5C-C4892F331437}">
      <dgm:prSet/>
      <dgm:spPr/>
      <dgm:t>
        <a:bodyPr/>
        <a:lstStyle/>
        <a:p>
          <a:endParaRPr lang="en-US"/>
        </a:p>
      </dgm:t>
    </dgm:pt>
    <dgm:pt modelId="{F86EE379-A8DD-7D46-882A-2FF32B19786A}">
      <dgm:prSet/>
      <dgm:spPr/>
      <dgm:t>
        <a:bodyPr/>
        <a:lstStyle/>
        <a:p>
          <a:pPr rtl="0"/>
          <a:endParaRPr lang="en-US" dirty="0"/>
        </a:p>
      </dgm:t>
    </dgm:pt>
    <dgm:pt modelId="{D3F2B499-E05A-8B4A-A427-37493D3A8204}" type="parTrans" cxnId="{16BF6DF4-B236-1F40-B6D6-946190D41178}">
      <dgm:prSet/>
      <dgm:spPr/>
      <dgm:t>
        <a:bodyPr/>
        <a:lstStyle/>
        <a:p>
          <a:endParaRPr lang="en-US"/>
        </a:p>
      </dgm:t>
    </dgm:pt>
    <dgm:pt modelId="{7456C3FA-3B91-334E-B5C4-CBCB971F3747}" type="sibTrans" cxnId="{16BF6DF4-B236-1F40-B6D6-946190D41178}">
      <dgm:prSet/>
      <dgm:spPr/>
      <dgm:t>
        <a:bodyPr/>
        <a:lstStyle/>
        <a:p>
          <a:endParaRPr lang="en-US"/>
        </a:p>
      </dgm:t>
    </dgm:pt>
    <dgm:pt modelId="{C1385C76-8786-264F-93F4-F61BD05654AF}">
      <dgm:prSet/>
      <dgm:spPr/>
      <dgm:t>
        <a:bodyPr/>
        <a:lstStyle/>
        <a:p>
          <a:pPr rtl="0"/>
          <a:endParaRPr lang="en-US" dirty="0"/>
        </a:p>
      </dgm:t>
    </dgm:pt>
    <dgm:pt modelId="{547674B7-B239-1348-840B-12039BE5893B}" type="parTrans" cxnId="{E0FE8711-F92F-4746-80A4-B7C819212374}">
      <dgm:prSet/>
      <dgm:spPr/>
      <dgm:t>
        <a:bodyPr/>
        <a:lstStyle/>
        <a:p>
          <a:endParaRPr lang="en-US"/>
        </a:p>
      </dgm:t>
    </dgm:pt>
    <dgm:pt modelId="{6E173E90-B19A-BE40-8E42-78E03602A66D}" type="sibTrans" cxnId="{E0FE8711-F92F-4746-80A4-B7C819212374}">
      <dgm:prSet/>
      <dgm:spPr/>
      <dgm:t>
        <a:bodyPr/>
        <a:lstStyle/>
        <a:p>
          <a:endParaRPr lang="en-US"/>
        </a:p>
      </dgm:t>
    </dgm:pt>
    <dgm:pt modelId="{0B4DF7BF-7CFC-2645-A75F-402400E40A13}">
      <dgm:prSet/>
      <dgm:spPr/>
      <dgm:t>
        <a:bodyPr/>
        <a:lstStyle/>
        <a:p>
          <a:pPr rtl="0"/>
          <a:r>
            <a:rPr lang="en-US" dirty="0" smtClean="0"/>
            <a:t>Candidate brings completed Workbook to examination</a:t>
          </a:r>
          <a:endParaRPr lang="en-US" dirty="0"/>
        </a:p>
      </dgm:t>
    </dgm:pt>
    <dgm:pt modelId="{B7AC6F88-9672-3946-AE1C-C4587582FA9D}" type="parTrans" cxnId="{A8188FB9-33D6-7F44-ABE4-CBBBF141B17F}">
      <dgm:prSet/>
      <dgm:spPr/>
      <dgm:t>
        <a:bodyPr/>
        <a:lstStyle/>
        <a:p>
          <a:endParaRPr lang="en-US"/>
        </a:p>
      </dgm:t>
    </dgm:pt>
    <dgm:pt modelId="{3A176287-14B1-D74A-9869-683A1F08FFF0}" type="sibTrans" cxnId="{A8188FB9-33D6-7F44-ABE4-CBBBF141B17F}">
      <dgm:prSet/>
      <dgm:spPr/>
      <dgm:t>
        <a:bodyPr/>
        <a:lstStyle/>
        <a:p>
          <a:endParaRPr lang="en-US"/>
        </a:p>
      </dgm:t>
    </dgm:pt>
    <dgm:pt modelId="{801263F9-5973-0C49-8C1D-92F0D8C9B05C}">
      <dgm:prSet/>
      <dgm:spPr/>
      <dgm:t>
        <a:bodyPr/>
        <a:lstStyle/>
        <a:p>
          <a:pPr rtl="0"/>
          <a:r>
            <a:rPr lang="en-US" dirty="0" smtClean="0"/>
            <a:t>Examiner reviews the Workbook during first 15 minutes of examination</a:t>
          </a:r>
          <a:endParaRPr lang="en-US" dirty="0"/>
        </a:p>
      </dgm:t>
    </dgm:pt>
    <dgm:pt modelId="{F6A2ACA7-6769-2541-B773-22227BC96B82}" type="parTrans" cxnId="{B7CBE53E-7713-844E-A5E0-C980EF4819C8}">
      <dgm:prSet/>
      <dgm:spPr/>
      <dgm:t>
        <a:bodyPr/>
        <a:lstStyle/>
        <a:p>
          <a:endParaRPr lang="en-US"/>
        </a:p>
      </dgm:t>
    </dgm:pt>
    <dgm:pt modelId="{A52DBA1B-C48B-E244-B429-BB9FEAFBACF9}" type="sibTrans" cxnId="{B7CBE53E-7713-844E-A5E0-C980EF4819C8}">
      <dgm:prSet/>
      <dgm:spPr/>
      <dgm:t>
        <a:bodyPr/>
        <a:lstStyle/>
        <a:p>
          <a:endParaRPr lang="en-US"/>
        </a:p>
      </dgm:t>
    </dgm:pt>
    <dgm:pt modelId="{94660DFD-A5A5-6846-A449-F6265950A83A}">
      <dgm:prSet/>
      <dgm:spPr/>
      <dgm:t>
        <a:bodyPr/>
        <a:lstStyle/>
        <a:p>
          <a:pPr rtl="0"/>
          <a:r>
            <a:rPr lang="en-US" dirty="0" smtClean="0"/>
            <a:t>Candidate leaves room whilst Workbook is being reviewed</a:t>
          </a:r>
          <a:endParaRPr lang="en-US" dirty="0"/>
        </a:p>
      </dgm:t>
    </dgm:pt>
    <dgm:pt modelId="{3AA7897C-36FA-5342-B8AD-15D5CBB6708C}" type="parTrans" cxnId="{4AB0CD28-1531-0D44-A276-C2D9B62EE361}">
      <dgm:prSet/>
      <dgm:spPr/>
      <dgm:t>
        <a:bodyPr/>
        <a:lstStyle/>
        <a:p>
          <a:endParaRPr lang="en-US"/>
        </a:p>
      </dgm:t>
    </dgm:pt>
    <dgm:pt modelId="{EA103FD3-A843-0949-A815-2A5989777FE0}" type="sibTrans" cxnId="{4AB0CD28-1531-0D44-A276-C2D9B62EE361}">
      <dgm:prSet/>
      <dgm:spPr/>
      <dgm:t>
        <a:bodyPr/>
        <a:lstStyle/>
        <a:p>
          <a:endParaRPr lang="en-US"/>
        </a:p>
      </dgm:t>
    </dgm:pt>
    <dgm:pt modelId="{136EAEDA-DE4C-B44B-8A22-92E3E5BBC3FE}" type="pres">
      <dgm:prSet presAssocID="{7CBDFAAA-4AC0-9041-9F94-8F281A39D05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502D12-FEA3-3943-B6D8-0FE32B054C22}" type="pres">
      <dgm:prSet presAssocID="{0DE17D83-871A-4645-B99E-67D6AA93EFC6}" presName="composite" presStyleCnt="0"/>
      <dgm:spPr/>
    </dgm:pt>
    <dgm:pt modelId="{610CF7B2-75F3-E747-A831-61F01F154067}" type="pres">
      <dgm:prSet presAssocID="{0DE17D83-871A-4645-B99E-67D6AA93EFC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7C0E0-5DA2-504E-80F1-4FDAB3A4DAA8}" type="pres">
      <dgm:prSet presAssocID="{0DE17D83-871A-4645-B99E-67D6AA93EFC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DDAD43-775E-6547-93D8-53C45C1B9FF5}" type="pres">
      <dgm:prSet presAssocID="{535D7FB2-8C18-7040-9A71-4FA4C4498D87}" presName="sp" presStyleCnt="0"/>
      <dgm:spPr/>
    </dgm:pt>
    <dgm:pt modelId="{71609426-CA99-3648-8BFF-32E6AC47016F}" type="pres">
      <dgm:prSet presAssocID="{F86EE379-A8DD-7D46-882A-2FF32B19786A}" presName="composite" presStyleCnt="0"/>
      <dgm:spPr/>
    </dgm:pt>
    <dgm:pt modelId="{7D7682CA-57A8-104F-93FB-B3ADFCF86DAF}" type="pres">
      <dgm:prSet presAssocID="{F86EE379-A8DD-7D46-882A-2FF32B19786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79BB3-722D-D145-8B69-738DA9D31B4B}" type="pres">
      <dgm:prSet presAssocID="{F86EE379-A8DD-7D46-882A-2FF32B19786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369DF-8807-B244-A825-E6A59B8DD412}" type="pres">
      <dgm:prSet presAssocID="{7456C3FA-3B91-334E-B5C4-CBCB971F3747}" presName="sp" presStyleCnt="0"/>
      <dgm:spPr/>
    </dgm:pt>
    <dgm:pt modelId="{D0FB529D-8B18-8749-98D4-153E3FAF4544}" type="pres">
      <dgm:prSet presAssocID="{C1385C76-8786-264F-93F4-F61BD05654AF}" presName="composite" presStyleCnt="0"/>
      <dgm:spPr/>
    </dgm:pt>
    <dgm:pt modelId="{14138ACB-8324-7841-BD18-BCF803104703}" type="pres">
      <dgm:prSet presAssocID="{C1385C76-8786-264F-93F4-F61BD05654A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FCCAF-C289-D14C-BCEF-6C30229AFB11}" type="pres">
      <dgm:prSet presAssocID="{C1385C76-8786-264F-93F4-F61BD05654A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0BAE1C-A3E8-7647-8425-C5C47C416E99}" type="presOf" srcId="{0DE17D83-871A-4645-B99E-67D6AA93EFC6}" destId="{610CF7B2-75F3-E747-A831-61F01F154067}" srcOrd="0" destOrd="0" presId="urn:microsoft.com/office/officeart/2005/8/layout/chevron2"/>
    <dgm:cxn modelId="{4AB0CD28-1531-0D44-A276-C2D9B62EE361}" srcId="{C1385C76-8786-264F-93F4-F61BD05654AF}" destId="{94660DFD-A5A5-6846-A449-F6265950A83A}" srcOrd="0" destOrd="0" parTransId="{3AA7897C-36FA-5342-B8AD-15D5CBB6708C}" sibTransId="{EA103FD3-A843-0949-A815-2A5989777FE0}"/>
    <dgm:cxn modelId="{A8188FB9-33D6-7F44-ABE4-CBBBF141B17F}" srcId="{0DE17D83-871A-4645-B99E-67D6AA93EFC6}" destId="{0B4DF7BF-7CFC-2645-A75F-402400E40A13}" srcOrd="0" destOrd="0" parTransId="{B7AC6F88-9672-3946-AE1C-C4587582FA9D}" sibTransId="{3A176287-14B1-D74A-9869-683A1F08FFF0}"/>
    <dgm:cxn modelId="{6FAB21CA-5757-7F40-8597-37AD95111029}" type="presOf" srcId="{801263F9-5973-0C49-8C1D-92F0D8C9B05C}" destId="{36F79BB3-722D-D145-8B69-738DA9D31B4B}" srcOrd="0" destOrd="0" presId="urn:microsoft.com/office/officeart/2005/8/layout/chevron2"/>
    <dgm:cxn modelId="{B265A256-10A8-7C42-818D-DF74A43FC86F}" type="presOf" srcId="{F86EE379-A8DD-7D46-882A-2FF32B19786A}" destId="{7D7682CA-57A8-104F-93FB-B3ADFCF86DAF}" srcOrd="0" destOrd="0" presId="urn:microsoft.com/office/officeart/2005/8/layout/chevron2"/>
    <dgm:cxn modelId="{16BF6DF4-B236-1F40-B6D6-946190D41178}" srcId="{7CBDFAAA-4AC0-9041-9F94-8F281A39D05C}" destId="{F86EE379-A8DD-7D46-882A-2FF32B19786A}" srcOrd="1" destOrd="0" parTransId="{D3F2B499-E05A-8B4A-A427-37493D3A8204}" sibTransId="{7456C3FA-3B91-334E-B5C4-CBCB971F3747}"/>
    <dgm:cxn modelId="{5ABD8CDC-B556-F94B-BC5C-C4892F331437}" srcId="{7CBDFAAA-4AC0-9041-9F94-8F281A39D05C}" destId="{0DE17D83-871A-4645-B99E-67D6AA93EFC6}" srcOrd="0" destOrd="0" parTransId="{58634C03-32E3-134D-8755-50AD226E9258}" sibTransId="{535D7FB2-8C18-7040-9A71-4FA4C4498D87}"/>
    <dgm:cxn modelId="{F08F7271-B7CD-254C-ADE6-FC2D9C0F2DAE}" type="presOf" srcId="{94660DFD-A5A5-6846-A449-F6265950A83A}" destId="{2C7FCCAF-C289-D14C-BCEF-6C30229AFB11}" srcOrd="0" destOrd="0" presId="urn:microsoft.com/office/officeart/2005/8/layout/chevron2"/>
    <dgm:cxn modelId="{D315BB49-B52B-134D-BDD1-4EA101BFB4CE}" type="presOf" srcId="{7CBDFAAA-4AC0-9041-9F94-8F281A39D05C}" destId="{136EAEDA-DE4C-B44B-8A22-92E3E5BBC3FE}" srcOrd="0" destOrd="0" presId="urn:microsoft.com/office/officeart/2005/8/layout/chevron2"/>
    <dgm:cxn modelId="{E0FE8711-F92F-4746-80A4-B7C819212374}" srcId="{7CBDFAAA-4AC0-9041-9F94-8F281A39D05C}" destId="{C1385C76-8786-264F-93F4-F61BD05654AF}" srcOrd="2" destOrd="0" parTransId="{547674B7-B239-1348-840B-12039BE5893B}" sibTransId="{6E173E90-B19A-BE40-8E42-78E03602A66D}"/>
    <dgm:cxn modelId="{6BCB5BB4-A35E-594B-A089-D40124F83FF4}" type="presOf" srcId="{0B4DF7BF-7CFC-2645-A75F-402400E40A13}" destId="{E667C0E0-5DA2-504E-80F1-4FDAB3A4DAA8}" srcOrd="0" destOrd="0" presId="urn:microsoft.com/office/officeart/2005/8/layout/chevron2"/>
    <dgm:cxn modelId="{B7CBE53E-7713-844E-A5E0-C980EF4819C8}" srcId="{F86EE379-A8DD-7D46-882A-2FF32B19786A}" destId="{801263F9-5973-0C49-8C1D-92F0D8C9B05C}" srcOrd="0" destOrd="0" parTransId="{F6A2ACA7-6769-2541-B773-22227BC96B82}" sibTransId="{A52DBA1B-C48B-E244-B429-BB9FEAFBACF9}"/>
    <dgm:cxn modelId="{4B0845F6-2404-8441-8B5A-AA5FD442E4E0}" type="presOf" srcId="{C1385C76-8786-264F-93F4-F61BD05654AF}" destId="{14138ACB-8324-7841-BD18-BCF803104703}" srcOrd="0" destOrd="0" presId="urn:microsoft.com/office/officeart/2005/8/layout/chevron2"/>
    <dgm:cxn modelId="{8B4D6A94-499D-7B46-8A82-7BA7AA97679F}" type="presParOf" srcId="{136EAEDA-DE4C-B44B-8A22-92E3E5BBC3FE}" destId="{CC502D12-FEA3-3943-B6D8-0FE32B054C22}" srcOrd="0" destOrd="0" presId="urn:microsoft.com/office/officeart/2005/8/layout/chevron2"/>
    <dgm:cxn modelId="{A16D46F3-2E39-9349-A581-86B11A1408B2}" type="presParOf" srcId="{CC502D12-FEA3-3943-B6D8-0FE32B054C22}" destId="{610CF7B2-75F3-E747-A831-61F01F154067}" srcOrd="0" destOrd="0" presId="urn:microsoft.com/office/officeart/2005/8/layout/chevron2"/>
    <dgm:cxn modelId="{07FBFEAB-7256-D349-B254-90DB6E0C8BB6}" type="presParOf" srcId="{CC502D12-FEA3-3943-B6D8-0FE32B054C22}" destId="{E667C0E0-5DA2-504E-80F1-4FDAB3A4DAA8}" srcOrd="1" destOrd="0" presId="urn:microsoft.com/office/officeart/2005/8/layout/chevron2"/>
    <dgm:cxn modelId="{88D62774-4338-004B-8AE1-1CB6F28F6A25}" type="presParOf" srcId="{136EAEDA-DE4C-B44B-8A22-92E3E5BBC3FE}" destId="{0EDDAD43-775E-6547-93D8-53C45C1B9FF5}" srcOrd="1" destOrd="0" presId="urn:microsoft.com/office/officeart/2005/8/layout/chevron2"/>
    <dgm:cxn modelId="{4391827C-B5C8-374D-A338-40428BDDF6CD}" type="presParOf" srcId="{136EAEDA-DE4C-B44B-8A22-92E3E5BBC3FE}" destId="{71609426-CA99-3648-8BFF-32E6AC47016F}" srcOrd="2" destOrd="0" presId="urn:microsoft.com/office/officeart/2005/8/layout/chevron2"/>
    <dgm:cxn modelId="{3E260723-D9B7-7640-BF63-19979C4DCA81}" type="presParOf" srcId="{71609426-CA99-3648-8BFF-32E6AC47016F}" destId="{7D7682CA-57A8-104F-93FB-B3ADFCF86DAF}" srcOrd="0" destOrd="0" presId="urn:microsoft.com/office/officeart/2005/8/layout/chevron2"/>
    <dgm:cxn modelId="{CE7958C5-F715-B642-8F46-FDA81DDC53E7}" type="presParOf" srcId="{71609426-CA99-3648-8BFF-32E6AC47016F}" destId="{36F79BB3-722D-D145-8B69-738DA9D31B4B}" srcOrd="1" destOrd="0" presId="urn:microsoft.com/office/officeart/2005/8/layout/chevron2"/>
    <dgm:cxn modelId="{BCA62024-729A-6E4A-882D-063C2770ED53}" type="presParOf" srcId="{136EAEDA-DE4C-B44B-8A22-92E3E5BBC3FE}" destId="{3EE369DF-8807-B244-A825-E6A59B8DD412}" srcOrd="3" destOrd="0" presId="urn:microsoft.com/office/officeart/2005/8/layout/chevron2"/>
    <dgm:cxn modelId="{D511AB29-703E-E442-B277-3E8B0C0EFEB1}" type="presParOf" srcId="{136EAEDA-DE4C-B44B-8A22-92E3E5BBC3FE}" destId="{D0FB529D-8B18-8749-98D4-153E3FAF4544}" srcOrd="4" destOrd="0" presId="urn:microsoft.com/office/officeart/2005/8/layout/chevron2"/>
    <dgm:cxn modelId="{842246D3-FF2B-5D44-97DF-9BC349A0C033}" type="presParOf" srcId="{D0FB529D-8B18-8749-98D4-153E3FAF4544}" destId="{14138ACB-8324-7841-BD18-BCF803104703}" srcOrd="0" destOrd="0" presId="urn:microsoft.com/office/officeart/2005/8/layout/chevron2"/>
    <dgm:cxn modelId="{FAA42835-4ABE-7040-8F4F-B56D0DB2C596}" type="presParOf" srcId="{D0FB529D-8B18-8749-98D4-153E3FAF4544}" destId="{2C7FCCAF-C289-D14C-BCEF-6C30229AFB1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94912A-AB16-E348-A2E8-040B16122C8A}" type="doc">
      <dgm:prSet loTypeId="urn:microsoft.com/office/officeart/2005/8/layout/h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1443BF1-7627-694B-93FB-7BD7FB5DE2C8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Section 1 – understanding the importance of health and safety</a:t>
          </a:r>
          <a:endParaRPr lang="en-US" dirty="0">
            <a:solidFill>
              <a:schemeClr val="tx1"/>
            </a:solidFill>
          </a:endParaRPr>
        </a:p>
      </dgm:t>
    </dgm:pt>
    <dgm:pt modelId="{23AFA938-3757-DD44-82FD-15E9BBB5EE8F}" type="parTrans" cxnId="{E1AFFC3E-D1E3-BA4E-AFB8-2A9DE5E7C57E}">
      <dgm:prSet/>
      <dgm:spPr/>
      <dgm:t>
        <a:bodyPr/>
        <a:lstStyle/>
        <a:p>
          <a:endParaRPr lang="en-US"/>
        </a:p>
      </dgm:t>
    </dgm:pt>
    <dgm:pt modelId="{2376008F-DDD0-A745-BBE7-10C8DB99303D}" type="sibTrans" cxnId="{E1AFFC3E-D1E3-BA4E-AFB8-2A9DE5E7C57E}">
      <dgm:prSet/>
      <dgm:spPr/>
      <dgm:t>
        <a:bodyPr/>
        <a:lstStyle/>
        <a:p>
          <a:endParaRPr lang="en-US"/>
        </a:p>
      </dgm:t>
    </dgm:pt>
    <dgm:pt modelId="{11DB6070-17D7-A148-ADE4-11CF223E9BA8}">
      <dgm:prSet/>
      <dgm:spPr/>
      <dgm:t>
        <a:bodyPr/>
        <a:lstStyle/>
        <a:p>
          <a:pPr rtl="0"/>
          <a:r>
            <a:rPr lang="en-US" dirty="0" smtClean="0"/>
            <a:t>Question 1 – risk assessment</a:t>
          </a:r>
          <a:endParaRPr lang="en-US" dirty="0"/>
        </a:p>
      </dgm:t>
    </dgm:pt>
    <dgm:pt modelId="{273F5317-9BB5-3D40-9C07-3CE29641EDE6}" type="parTrans" cxnId="{0F1BB264-8B64-DA40-AE10-39DF1918C3CC}">
      <dgm:prSet/>
      <dgm:spPr/>
      <dgm:t>
        <a:bodyPr/>
        <a:lstStyle/>
        <a:p>
          <a:endParaRPr lang="en-US"/>
        </a:p>
      </dgm:t>
    </dgm:pt>
    <dgm:pt modelId="{8B39B651-E655-334E-A435-17F879CF2993}" type="sibTrans" cxnId="{0F1BB264-8B64-DA40-AE10-39DF1918C3CC}">
      <dgm:prSet/>
      <dgm:spPr/>
      <dgm:t>
        <a:bodyPr/>
        <a:lstStyle/>
        <a:p>
          <a:endParaRPr lang="en-US"/>
        </a:p>
      </dgm:t>
    </dgm:pt>
    <dgm:pt modelId="{57CBFE34-0303-164A-B768-C919B5C75D5E}">
      <dgm:prSet/>
      <dgm:spPr/>
      <dgm:t>
        <a:bodyPr/>
        <a:lstStyle/>
        <a:p>
          <a:pPr rtl="0"/>
          <a:r>
            <a:rPr lang="en-US" dirty="0" smtClean="0"/>
            <a:t>Question 2 – responsibility for younger students</a:t>
          </a:r>
          <a:endParaRPr lang="en-US" dirty="0"/>
        </a:p>
      </dgm:t>
    </dgm:pt>
    <dgm:pt modelId="{86FFB63A-0617-5B45-B8DA-CCA895EEB19A}" type="parTrans" cxnId="{BBDC61BA-E4CB-024B-8833-1F14BE30F07E}">
      <dgm:prSet/>
      <dgm:spPr/>
      <dgm:t>
        <a:bodyPr/>
        <a:lstStyle/>
        <a:p>
          <a:endParaRPr lang="en-US"/>
        </a:p>
      </dgm:t>
    </dgm:pt>
    <dgm:pt modelId="{A0951BE4-5FAD-0842-A661-7010F6B9D2E1}" type="sibTrans" cxnId="{BBDC61BA-E4CB-024B-8833-1F14BE30F07E}">
      <dgm:prSet/>
      <dgm:spPr/>
      <dgm:t>
        <a:bodyPr/>
        <a:lstStyle/>
        <a:p>
          <a:endParaRPr lang="en-US"/>
        </a:p>
      </dgm:t>
    </dgm:pt>
    <dgm:pt modelId="{1FA6B2EE-DF73-324C-9AE9-F567A6847EC5}">
      <dgm:prSet/>
      <dgm:spPr/>
      <dgm:t>
        <a:bodyPr/>
        <a:lstStyle/>
        <a:p>
          <a:pPr rtl="0"/>
          <a:r>
            <a:rPr lang="en-US" dirty="0" smtClean="0"/>
            <a:t>Question 3 – posture</a:t>
          </a:r>
          <a:endParaRPr lang="en-US" dirty="0"/>
        </a:p>
      </dgm:t>
    </dgm:pt>
    <dgm:pt modelId="{DFDB55ED-D36B-CA45-A732-8DCE5EBA1E4D}" type="parTrans" cxnId="{6F4B043D-5EC4-B54D-89CA-4C3F069E05CC}">
      <dgm:prSet/>
      <dgm:spPr/>
      <dgm:t>
        <a:bodyPr/>
        <a:lstStyle/>
        <a:p>
          <a:endParaRPr lang="en-US"/>
        </a:p>
      </dgm:t>
    </dgm:pt>
    <dgm:pt modelId="{881FC59D-7A71-CA41-B19F-E74D75F55EA1}" type="sibTrans" cxnId="{6F4B043D-5EC4-B54D-89CA-4C3F069E05CC}">
      <dgm:prSet/>
      <dgm:spPr/>
      <dgm:t>
        <a:bodyPr/>
        <a:lstStyle/>
        <a:p>
          <a:endParaRPr lang="en-US"/>
        </a:p>
      </dgm:t>
    </dgm:pt>
    <dgm:pt modelId="{6595DFBE-0530-D748-9E56-B944FB033F52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Section 2 – understanding the importance of a healthy lifestyle</a:t>
          </a:r>
          <a:endParaRPr lang="en-US" dirty="0">
            <a:solidFill>
              <a:schemeClr val="tx1"/>
            </a:solidFill>
          </a:endParaRPr>
        </a:p>
      </dgm:t>
    </dgm:pt>
    <dgm:pt modelId="{190E75DC-1F78-EC41-8706-D0CF3C645659}" type="parTrans" cxnId="{4D142046-2AB2-0845-9156-2F0A72FD4651}">
      <dgm:prSet/>
      <dgm:spPr/>
      <dgm:t>
        <a:bodyPr/>
        <a:lstStyle/>
        <a:p>
          <a:endParaRPr lang="en-US"/>
        </a:p>
      </dgm:t>
    </dgm:pt>
    <dgm:pt modelId="{C87A9D26-2EFB-BE43-9E21-890396E05E75}" type="sibTrans" cxnId="{4D142046-2AB2-0845-9156-2F0A72FD4651}">
      <dgm:prSet/>
      <dgm:spPr/>
      <dgm:t>
        <a:bodyPr/>
        <a:lstStyle/>
        <a:p>
          <a:endParaRPr lang="en-US"/>
        </a:p>
      </dgm:t>
    </dgm:pt>
    <dgm:pt modelId="{69E3B970-F15F-8E4A-8FF5-973A9D40F1C0}">
      <dgm:prSet/>
      <dgm:spPr/>
      <dgm:t>
        <a:bodyPr/>
        <a:lstStyle/>
        <a:p>
          <a:pPr rtl="0"/>
          <a:r>
            <a:rPr lang="en-US" dirty="0" smtClean="0"/>
            <a:t>Question 4 – Nutrition</a:t>
          </a:r>
          <a:endParaRPr lang="en-US" dirty="0"/>
        </a:p>
      </dgm:t>
    </dgm:pt>
    <dgm:pt modelId="{7BCB7EF3-51A8-1E45-B0EE-CC0F119989D9}" type="parTrans" cxnId="{5E20BC11-6A33-124A-A885-5E1E0147FBF5}">
      <dgm:prSet/>
      <dgm:spPr/>
      <dgm:t>
        <a:bodyPr/>
        <a:lstStyle/>
        <a:p>
          <a:endParaRPr lang="en-US"/>
        </a:p>
      </dgm:t>
    </dgm:pt>
    <dgm:pt modelId="{1007CDD6-9FED-0547-BA8E-FCA95ED34F8B}" type="sibTrans" cxnId="{5E20BC11-6A33-124A-A885-5E1E0147FBF5}">
      <dgm:prSet/>
      <dgm:spPr/>
      <dgm:t>
        <a:bodyPr/>
        <a:lstStyle/>
        <a:p>
          <a:endParaRPr lang="en-US"/>
        </a:p>
      </dgm:t>
    </dgm:pt>
    <dgm:pt modelId="{580BDE57-B4D9-3F46-80D0-A515486968B0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Section 3 – Understanding your responsibilities as a dance teaching assistant</a:t>
          </a:r>
          <a:endParaRPr lang="en-US" dirty="0">
            <a:solidFill>
              <a:schemeClr val="tx1"/>
            </a:solidFill>
          </a:endParaRPr>
        </a:p>
      </dgm:t>
    </dgm:pt>
    <dgm:pt modelId="{9404DE20-76D4-F14F-9E4A-BA48DFC9644D}" type="parTrans" cxnId="{B86A418D-AACA-D845-BA95-6FC6E002634B}">
      <dgm:prSet/>
      <dgm:spPr/>
      <dgm:t>
        <a:bodyPr/>
        <a:lstStyle/>
        <a:p>
          <a:endParaRPr lang="en-US"/>
        </a:p>
      </dgm:t>
    </dgm:pt>
    <dgm:pt modelId="{55B3A96E-65C3-2B4B-824C-9598F1FDD905}" type="sibTrans" cxnId="{B86A418D-AACA-D845-BA95-6FC6E002634B}">
      <dgm:prSet/>
      <dgm:spPr/>
      <dgm:t>
        <a:bodyPr/>
        <a:lstStyle/>
        <a:p>
          <a:endParaRPr lang="en-US"/>
        </a:p>
      </dgm:t>
    </dgm:pt>
    <dgm:pt modelId="{C140B609-892D-9E4D-9CDE-37C2EDF7FD4B}">
      <dgm:prSet/>
      <dgm:spPr/>
      <dgm:t>
        <a:bodyPr/>
        <a:lstStyle/>
        <a:p>
          <a:pPr rtl="0"/>
          <a:r>
            <a:rPr lang="en-US" dirty="0" smtClean="0"/>
            <a:t>Question 5 – Your responsibilities as a dance teaching assistant</a:t>
          </a:r>
          <a:endParaRPr lang="en-US" dirty="0"/>
        </a:p>
      </dgm:t>
    </dgm:pt>
    <dgm:pt modelId="{3052A55D-AC8A-EA43-A9E3-0FD8ACD22F3D}" type="parTrans" cxnId="{73D6EAA6-93AA-9943-A9F0-84F4B0606256}">
      <dgm:prSet/>
      <dgm:spPr/>
      <dgm:t>
        <a:bodyPr/>
        <a:lstStyle/>
        <a:p>
          <a:endParaRPr lang="en-US"/>
        </a:p>
      </dgm:t>
    </dgm:pt>
    <dgm:pt modelId="{756FC674-9003-9548-87D8-13B3C912CF07}" type="sibTrans" cxnId="{73D6EAA6-93AA-9943-A9F0-84F4B0606256}">
      <dgm:prSet/>
      <dgm:spPr/>
      <dgm:t>
        <a:bodyPr/>
        <a:lstStyle/>
        <a:p>
          <a:endParaRPr lang="en-US"/>
        </a:p>
      </dgm:t>
    </dgm:pt>
    <dgm:pt modelId="{A82C89AB-7807-7043-860D-6E3CAEDB6BF4}">
      <dgm:prSet/>
      <dgm:spPr/>
      <dgm:t>
        <a:bodyPr/>
        <a:lstStyle/>
        <a:p>
          <a:pPr rtl="0"/>
          <a:r>
            <a:rPr lang="en-US" dirty="0" smtClean="0"/>
            <a:t>Question 6 – the IDTA code of conduct</a:t>
          </a:r>
          <a:endParaRPr lang="en-US" dirty="0"/>
        </a:p>
      </dgm:t>
    </dgm:pt>
    <dgm:pt modelId="{48AE901E-2C4C-654A-8F44-C90E1629A865}" type="parTrans" cxnId="{1992A7BF-EC11-5C4D-91B5-E6C788539F51}">
      <dgm:prSet/>
      <dgm:spPr/>
      <dgm:t>
        <a:bodyPr/>
        <a:lstStyle/>
        <a:p>
          <a:endParaRPr lang="en-US"/>
        </a:p>
      </dgm:t>
    </dgm:pt>
    <dgm:pt modelId="{4F0FCA8E-51EE-E542-95E5-31FA920966AC}" type="sibTrans" cxnId="{1992A7BF-EC11-5C4D-91B5-E6C788539F51}">
      <dgm:prSet/>
      <dgm:spPr/>
      <dgm:t>
        <a:bodyPr/>
        <a:lstStyle/>
        <a:p>
          <a:endParaRPr lang="en-US"/>
        </a:p>
      </dgm:t>
    </dgm:pt>
    <dgm:pt modelId="{E0612C2D-EB11-C545-87B8-BEC9F553C254}" type="pres">
      <dgm:prSet presAssocID="{D894912A-AB16-E348-A2E8-040B16122C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80E934-D7AF-E34D-873D-F9808FCAB1C9}" type="pres">
      <dgm:prSet presAssocID="{D1443BF1-7627-694B-93FB-7BD7FB5DE2C8}" presName="composite" presStyleCnt="0"/>
      <dgm:spPr/>
    </dgm:pt>
    <dgm:pt modelId="{2F89744D-1A25-A740-A47B-74C15A845568}" type="pres">
      <dgm:prSet presAssocID="{D1443BF1-7627-694B-93FB-7BD7FB5DE2C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7D762-54DB-5644-9DB9-A6051AF99215}" type="pres">
      <dgm:prSet presAssocID="{D1443BF1-7627-694B-93FB-7BD7FB5DE2C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C9940-D434-764B-AB30-208B58E40278}" type="pres">
      <dgm:prSet presAssocID="{2376008F-DDD0-A745-BBE7-10C8DB99303D}" presName="space" presStyleCnt="0"/>
      <dgm:spPr/>
    </dgm:pt>
    <dgm:pt modelId="{5D3EC548-3E80-684F-B42A-4853ADC61F9C}" type="pres">
      <dgm:prSet presAssocID="{6595DFBE-0530-D748-9E56-B944FB033F52}" presName="composite" presStyleCnt="0"/>
      <dgm:spPr/>
    </dgm:pt>
    <dgm:pt modelId="{7D76AB7C-7195-0F4F-BBBE-62E217A4F722}" type="pres">
      <dgm:prSet presAssocID="{6595DFBE-0530-D748-9E56-B944FB033F5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5BA01-C92E-4C41-9A08-599B1B26C40D}" type="pres">
      <dgm:prSet presAssocID="{6595DFBE-0530-D748-9E56-B944FB033F5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54807-1600-CC44-A9B9-08D68B02DBAB}" type="pres">
      <dgm:prSet presAssocID="{C87A9D26-2EFB-BE43-9E21-890396E05E75}" presName="space" presStyleCnt="0"/>
      <dgm:spPr/>
    </dgm:pt>
    <dgm:pt modelId="{FAA9F778-306C-BF4F-A01E-52A65C6812B3}" type="pres">
      <dgm:prSet presAssocID="{580BDE57-B4D9-3F46-80D0-A515486968B0}" presName="composite" presStyleCnt="0"/>
      <dgm:spPr/>
    </dgm:pt>
    <dgm:pt modelId="{8B16CFA4-906D-5D4E-8C2A-4F4CB312B0AC}" type="pres">
      <dgm:prSet presAssocID="{580BDE57-B4D9-3F46-80D0-A515486968B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95AF9-3F5E-604C-A6EC-C78BC12E5FFE}" type="pres">
      <dgm:prSet presAssocID="{580BDE57-B4D9-3F46-80D0-A515486968B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0BC11-6A33-124A-A885-5E1E0147FBF5}" srcId="{6595DFBE-0530-D748-9E56-B944FB033F52}" destId="{69E3B970-F15F-8E4A-8FF5-973A9D40F1C0}" srcOrd="0" destOrd="0" parTransId="{7BCB7EF3-51A8-1E45-B0EE-CC0F119989D9}" sibTransId="{1007CDD6-9FED-0547-BA8E-FCA95ED34F8B}"/>
    <dgm:cxn modelId="{AD928A75-F5FD-4043-8EF5-988D3037433F}" type="presOf" srcId="{D894912A-AB16-E348-A2E8-040B16122C8A}" destId="{E0612C2D-EB11-C545-87B8-BEC9F553C254}" srcOrd="0" destOrd="0" presId="urn:microsoft.com/office/officeart/2005/8/layout/hList1"/>
    <dgm:cxn modelId="{C2A43E35-7CC2-B04A-978A-9C7966108B99}" type="presOf" srcId="{C140B609-892D-9E4D-9CDE-37C2EDF7FD4B}" destId="{30B95AF9-3F5E-604C-A6EC-C78BC12E5FFE}" srcOrd="0" destOrd="0" presId="urn:microsoft.com/office/officeart/2005/8/layout/hList1"/>
    <dgm:cxn modelId="{5E95C1CD-DFA9-8146-A1FB-D2F56ED08A70}" type="presOf" srcId="{D1443BF1-7627-694B-93FB-7BD7FB5DE2C8}" destId="{2F89744D-1A25-A740-A47B-74C15A845568}" srcOrd="0" destOrd="0" presId="urn:microsoft.com/office/officeart/2005/8/layout/hList1"/>
    <dgm:cxn modelId="{3D33860D-DC05-9646-AFDF-80B913DBE764}" type="presOf" srcId="{57CBFE34-0303-164A-B768-C919B5C75D5E}" destId="{E637D762-54DB-5644-9DB9-A6051AF99215}" srcOrd="0" destOrd="1" presId="urn:microsoft.com/office/officeart/2005/8/layout/hList1"/>
    <dgm:cxn modelId="{90B19EC5-FB68-9044-A178-00993455CCC5}" type="presOf" srcId="{580BDE57-B4D9-3F46-80D0-A515486968B0}" destId="{8B16CFA4-906D-5D4E-8C2A-4F4CB312B0AC}" srcOrd="0" destOrd="0" presId="urn:microsoft.com/office/officeart/2005/8/layout/hList1"/>
    <dgm:cxn modelId="{1992A7BF-EC11-5C4D-91B5-E6C788539F51}" srcId="{580BDE57-B4D9-3F46-80D0-A515486968B0}" destId="{A82C89AB-7807-7043-860D-6E3CAEDB6BF4}" srcOrd="1" destOrd="0" parTransId="{48AE901E-2C4C-654A-8F44-C90E1629A865}" sibTransId="{4F0FCA8E-51EE-E542-95E5-31FA920966AC}"/>
    <dgm:cxn modelId="{448646C8-F66C-E744-8AC5-4F7F6099FA65}" type="presOf" srcId="{69E3B970-F15F-8E4A-8FF5-973A9D40F1C0}" destId="{EF75BA01-C92E-4C41-9A08-599B1B26C40D}" srcOrd="0" destOrd="0" presId="urn:microsoft.com/office/officeart/2005/8/layout/hList1"/>
    <dgm:cxn modelId="{4D142046-2AB2-0845-9156-2F0A72FD4651}" srcId="{D894912A-AB16-E348-A2E8-040B16122C8A}" destId="{6595DFBE-0530-D748-9E56-B944FB033F52}" srcOrd="1" destOrd="0" parTransId="{190E75DC-1F78-EC41-8706-D0CF3C645659}" sibTransId="{C87A9D26-2EFB-BE43-9E21-890396E05E75}"/>
    <dgm:cxn modelId="{EEEE73A7-BE86-064C-B464-667B357CC5F4}" type="presOf" srcId="{11DB6070-17D7-A148-ADE4-11CF223E9BA8}" destId="{E637D762-54DB-5644-9DB9-A6051AF99215}" srcOrd="0" destOrd="0" presId="urn:microsoft.com/office/officeart/2005/8/layout/hList1"/>
    <dgm:cxn modelId="{0F1BB264-8B64-DA40-AE10-39DF1918C3CC}" srcId="{D1443BF1-7627-694B-93FB-7BD7FB5DE2C8}" destId="{11DB6070-17D7-A148-ADE4-11CF223E9BA8}" srcOrd="0" destOrd="0" parTransId="{273F5317-9BB5-3D40-9C07-3CE29641EDE6}" sibTransId="{8B39B651-E655-334E-A435-17F879CF2993}"/>
    <dgm:cxn modelId="{E1AFFC3E-D1E3-BA4E-AFB8-2A9DE5E7C57E}" srcId="{D894912A-AB16-E348-A2E8-040B16122C8A}" destId="{D1443BF1-7627-694B-93FB-7BD7FB5DE2C8}" srcOrd="0" destOrd="0" parTransId="{23AFA938-3757-DD44-82FD-15E9BBB5EE8F}" sibTransId="{2376008F-DDD0-A745-BBE7-10C8DB99303D}"/>
    <dgm:cxn modelId="{B86A418D-AACA-D845-BA95-6FC6E002634B}" srcId="{D894912A-AB16-E348-A2E8-040B16122C8A}" destId="{580BDE57-B4D9-3F46-80D0-A515486968B0}" srcOrd="2" destOrd="0" parTransId="{9404DE20-76D4-F14F-9E4A-BA48DFC9644D}" sibTransId="{55B3A96E-65C3-2B4B-824C-9598F1FDD905}"/>
    <dgm:cxn modelId="{6F4B043D-5EC4-B54D-89CA-4C3F069E05CC}" srcId="{D1443BF1-7627-694B-93FB-7BD7FB5DE2C8}" destId="{1FA6B2EE-DF73-324C-9AE9-F567A6847EC5}" srcOrd="2" destOrd="0" parTransId="{DFDB55ED-D36B-CA45-A732-8DCE5EBA1E4D}" sibTransId="{881FC59D-7A71-CA41-B19F-E74D75F55EA1}"/>
    <dgm:cxn modelId="{BBDC61BA-E4CB-024B-8833-1F14BE30F07E}" srcId="{D1443BF1-7627-694B-93FB-7BD7FB5DE2C8}" destId="{57CBFE34-0303-164A-B768-C919B5C75D5E}" srcOrd="1" destOrd="0" parTransId="{86FFB63A-0617-5B45-B8DA-CCA895EEB19A}" sibTransId="{A0951BE4-5FAD-0842-A661-7010F6B9D2E1}"/>
    <dgm:cxn modelId="{10F260CB-5D5D-D74B-8F6A-CC5F8A390BB1}" type="presOf" srcId="{6595DFBE-0530-D748-9E56-B944FB033F52}" destId="{7D76AB7C-7195-0F4F-BBBE-62E217A4F722}" srcOrd="0" destOrd="0" presId="urn:microsoft.com/office/officeart/2005/8/layout/hList1"/>
    <dgm:cxn modelId="{4B65CC40-D7E4-3542-B080-129383B738BD}" type="presOf" srcId="{A82C89AB-7807-7043-860D-6E3CAEDB6BF4}" destId="{30B95AF9-3F5E-604C-A6EC-C78BC12E5FFE}" srcOrd="0" destOrd="1" presId="urn:microsoft.com/office/officeart/2005/8/layout/hList1"/>
    <dgm:cxn modelId="{2EF0C593-D38F-6944-A0C8-DEDAF98AC4D7}" type="presOf" srcId="{1FA6B2EE-DF73-324C-9AE9-F567A6847EC5}" destId="{E637D762-54DB-5644-9DB9-A6051AF99215}" srcOrd="0" destOrd="2" presId="urn:microsoft.com/office/officeart/2005/8/layout/hList1"/>
    <dgm:cxn modelId="{73D6EAA6-93AA-9943-A9F0-84F4B0606256}" srcId="{580BDE57-B4D9-3F46-80D0-A515486968B0}" destId="{C140B609-892D-9E4D-9CDE-37C2EDF7FD4B}" srcOrd="0" destOrd="0" parTransId="{3052A55D-AC8A-EA43-A9E3-0FD8ACD22F3D}" sibTransId="{756FC674-9003-9548-87D8-13B3C912CF07}"/>
    <dgm:cxn modelId="{86DB05BA-4AD5-9C41-B6BE-9572A6678A2F}" type="presParOf" srcId="{E0612C2D-EB11-C545-87B8-BEC9F553C254}" destId="{1C80E934-D7AF-E34D-873D-F9808FCAB1C9}" srcOrd="0" destOrd="0" presId="urn:microsoft.com/office/officeart/2005/8/layout/hList1"/>
    <dgm:cxn modelId="{B6742672-3683-B246-A61B-C9B704624F8D}" type="presParOf" srcId="{1C80E934-D7AF-E34D-873D-F9808FCAB1C9}" destId="{2F89744D-1A25-A740-A47B-74C15A845568}" srcOrd="0" destOrd="0" presId="urn:microsoft.com/office/officeart/2005/8/layout/hList1"/>
    <dgm:cxn modelId="{DFDF9E7D-FE4C-8E40-973A-4D1D797A7C8F}" type="presParOf" srcId="{1C80E934-D7AF-E34D-873D-F9808FCAB1C9}" destId="{E637D762-54DB-5644-9DB9-A6051AF99215}" srcOrd="1" destOrd="0" presId="urn:microsoft.com/office/officeart/2005/8/layout/hList1"/>
    <dgm:cxn modelId="{18CA008B-7AED-8A48-BEF7-C55423DD7DF2}" type="presParOf" srcId="{E0612C2D-EB11-C545-87B8-BEC9F553C254}" destId="{B34C9940-D434-764B-AB30-208B58E40278}" srcOrd="1" destOrd="0" presId="urn:microsoft.com/office/officeart/2005/8/layout/hList1"/>
    <dgm:cxn modelId="{1CE9B47D-8C81-044E-85A3-1A9E336CC09E}" type="presParOf" srcId="{E0612C2D-EB11-C545-87B8-BEC9F553C254}" destId="{5D3EC548-3E80-684F-B42A-4853ADC61F9C}" srcOrd="2" destOrd="0" presId="urn:microsoft.com/office/officeart/2005/8/layout/hList1"/>
    <dgm:cxn modelId="{788ED848-8075-B44F-9501-09426E94D3C6}" type="presParOf" srcId="{5D3EC548-3E80-684F-B42A-4853ADC61F9C}" destId="{7D76AB7C-7195-0F4F-BBBE-62E217A4F722}" srcOrd="0" destOrd="0" presId="urn:microsoft.com/office/officeart/2005/8/layout/hList1"/>
    <dgm:cxn modelId="{D7DEE516-3756-A349-A368-B42AA7A85071}" type="presParOf" srcId="{5D3EC548-3E80-684F-B42A-4853ADC61F9C}" destId="{EF75BA01-C92E-4C41-9A08-599B1B26C40D}" srcOrd="1" destOrd="0" presId="urn:microsoft.com/office/officeart/2005/8/layout/hList1"/>
    <dgm:cxn modelId="{685B4589-21C5-1346-B758-BAD5C262F561}" type="presParOf" srcId="{E0612C2D-EB11-C545-87B8-BEC9F553C254}" destId="{D3B54807-1600-CC44-A9B9-08D68B02DBAB}" srcOrd="3" destOrd="0" presId="urn:microsoft.com/office/officeart/2005/8/layout/hList1"/>
    <dgm:cxn modelId="{EF70B079-8F3D-6C40-9AED-998915D30061}" type="presParOf" srcId="{E0612C2D-EB11-C545-87B8-BEC9F553C254}" destId="{FAA9F778-306C-BF4F-A01E-52A65C6812B3}" srcOrd="4" destOrd="0" presId="urn:microsoft.com/office/officeart/2005/8/layout/hList1"/>
    <dgm:cxn modelId="{F69B71DA-FE4C-A449-A928-0541BCC34C7E}" type="presParOf" srcId="{FAA9F778-306C-BF4F-A01E-52A65C6812B3}" destId="{8B16CFA4-906D-5D4E-8C2A-4F4CB312B0AC}" srcOrd="0" destOrd="0" presId="urn:microsoft.com/office/officeart/2005/8/layout/hList1"/>
    <dgm:cxn modelId="{CE60A03F-F2FE-CC45-8B12-9A4AB3DABA77}" type="presParOf" srcId="{FAA9F778-306C-BF4F-A01E-52A65C6812B3}" destId="{30B95AF9-3F5E-604C-A6EC-C78BC12E5F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1045DA-727B-834E-8B68-A1E64BEC3A16}" type="doc">
      <dgm:prSet loTypeId="urn:microsoft.com/office/officeart/2005/8/layout/h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D8F88FB-9355-FF4A-8EC8-FC8CC2361544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Questions</a:t>
          </a:r>
          <a:endParaRPr lang="en-US" dirty="0">
            <a:solidFill>
              <a:schemeClr val="tx1"/>
            </a:solidFill>
          </a:endParaRPr>
        </a:p>
      </dgm:t>
    </dgm:pt>
    <dgm:pt modelId="{7D9BB97F-E2F9-7249-A821-383A0B73D585}" type="parTrans" cxnId="{337879A9-873E-B544-8076-BC6F1FF67293}">
      <dgm:prSet/>
      <dgm:spPr/>
      <dgm:t>
        <a:bodyPr/>
        <a:lstStyle/>
        <a:p>
          <a:endParaRPr lang="en-US"/>
        </a:p>
      </dgm:t>
    </dgm:pt>
    <dgm:pt modelId="{51A175AB-4877-A84C-A469-4A405F173B7D}" type="sibTrans" cxnId="{337879A9-873E-B544-8076-BC6F1FF67293}">
      <dgm:prSet/>
      <dgm:spPr/>
      <dgm:t>
        <a:bodyPr/>
        <a:lstStyle/>
        <a:p>
          <a:endParaRPr lang="en-US"/>
        </a:p>
      </dgm:t>
    </dgm:pt>
    <dgm:pt modelId="{58EF80A6-6696-794B-9C28-AEA6F4F10088}">
      <dgm:prSet/>
      <dgm:spPr/>
      <dgm:t>
        <a:bodyPr/>
        <a:lstStyle/>
        <a:p>
          <a:pPr rtl="0"/>
          <a:r>
            <a:rPr lang="en-US" dirty="0" smtClean="0"/>
            <a:t>The objectives of the class</a:t>
          </a:r>
          <a:endParaRPr lang="en-US" dirty="0"/>
        </a:p>
      </dgm:t>
    </dgm:pt>
    <dgm:pt modelId="{021AA185-3F87-6A47-A6FC-FB4CEB31830A}" type="parTrans" cxnId="{AD674982-4171-4548-B3AB-5033137B3333}">
      <dgm:prSet/>
      <dgm:spPr/>
      <dgm:t>
        <a:bodyPr/>
        <a:lstStyle/>
        <a:p>
          <a:endParaRPr lang="en-US"/>
        </a:p>
      </dgm:t>
    </dgm:pt>
    <dgm:pt modelId="{C2ACA1FE-04E7-E848-AF10-5D35C4211F1E}" type="sibTrans" cxnId="{AD674982-4171-4548-B3AB-5033137B3333}">
      <dgm:prSet/>
      <dgm:spPr/>
      <dgm:t>
        <a:bodyPr/>
        <a:lstStyle/>
        <a:p>
          <a:endParaRPr lang="en-US"/>
        </a:p>
      </dgm:t>
    </dgm:pt>
    <dgm:pt modelId="{1A0A27B4-ACBB-3B4D-A2D4-127271C15E02}">
      <dgm:prSet/>
      <dgm:spPr/>
      <dgm:t>
        <a:bodyPr/>
        <a:lstStyle/>
        <a:p>
          <a:pPr rtl="0"/>
          <a:r>
            <a:rPr lang="en-US" dirty="0" smtClean="0"/>
            <a:t>What the teacher did in the class</a:t>
          </a:r>
          <a:endParaRPr lang="en-US" dirty="0"/>
        </a:p>
      </dgm:t>
    </dgm:pt>
    <dgm:pt modelId="{6E568211-20B1-C243-B30A-1F432C2A05CB}" type="parTrans" cxnId="{E31A99AB-3068-9B45-94D8-D7FFBC3532BC}">
      <dgm:prSet/>
      <dgm:spPr/>
      <dgm:t>
        <a:bodyPr/>
        <a:lstStyle/>
        <a:p>
          <a:endParaRPr lang="en-US"/>
        </a:p>
      </dgm:t>
    </dgm:pt>
    <dgm:pt modelId="{348872B9-7916-3C49-8CD2-FFE192E55F01}" type="sibTrans" cxnId="{E31A99AB-3068-9B45-94D8-D7FFBC3532BC}">
      <dgm:prSet/>
      <dgm:spPr/>
      <dgm:t>
        <a:bodyPr/>
        <a:lstStyle/>
        <a:p>
          <a:endParaRPr lang="en-US"/>
        </a:p>
      </dgm:t>
    </dgm:pt>
    <dgm:pt modelId="{C49A57FD-A37B-4341-B1FE-560E43CDC874}">
      <dgm:prSet/>
      <dgm:spPr/>
      <dgm:t>
        <a:bodyPr/>
        <a:lstStyle/>
        <a:p>
          <a:pPr rtl="0"/>
          <a:r>
            <a:rPr lang="en-US" dirty="0" smtClean="0"/>
            <a:t>Whether the candidate assisted</a:t>
          </a:r>
          <a:endParaRPr lang="en-US" dirty="0"/>
        </a:p>
      </dgm:t>
    </dgm:pt>
    <dgm:pt modelId="{B1E2576C-F46D-EC44-A5EB-599907B37FC4}" type="parTrans" cxnId="{E7DFEF75-E4AE-A74E-B5B9-C41E95279D67}">
      <dgm:prSet/>
      <dgm:spPr/>
      <dgm:t>
        <a:bodyPr/>
        <a:lstStyle/>
        <a:p>
          <a:endParaRPr lang="en-US"/>
        </a:p>
      </dgm:t>
    </dgm:pt>
    <dgm:pt modelId="{D8E740EF-D06F-944E-ABDB-9A87DEAEF4F8}" type="sibTrans" cxnId="{E7DFEF75-E4AE-A74E-B5B9-C41E95279D67}">
      <dgm:prSet/>
      <dgm:spPr/>
      <dgm:t>
        <a:bodyPr/>
        <a:lstStyle/>
        <a:p>
          <a:endParaRPr lang="en-US"/>
        </a:p>
      </dgm:t>
    </dgm:pt>
    <dgm:pt modelId="{E197DF26-D6F1-3742-AB80-CB2FDBD7B072}">
      <dgm:prSet/>
      <dgm:spPr/>
      <dgm:t>
        <a:bodyPr/>
        <a:lstStyle/>
        <a:p>
          <a:pPr rtl="0"/>
          <a:r>
            <a:rPr lang="en-US" dirty="0" smtClean="0"/>
            <a:t>What they learned about teaching during the class and how they will put this into practice</a:t>
          </a:r>
          <a:endParaRPr lang="en-US" dirty="0"/>
        </a:p>
      </dgm:t>
    </dgm:pt>
    <dgm:pt modelId="{0E3A0423-62F9-714D-BCCE-2ADB800404DB}" type="parTrans" cxnId="{BFA3C0A4-35FF-1544-8A69-9B3EBF3E179C}">
      <dgm:prSet/>
      <dgm:spPr/>
      <dgm:t>
        <a:bodyPr/>
        <a:lstStyle/>
        <a:p>
          <a:endParaRPr lang="en-US"/>
        </a:p>
      </dgm:t>
    </dgm:pt>
    <dgm:pt modelId="{EDB591F7-34F7-2F44-827E-F9DDE7E3C9BD}" type="sibTrans" cxnId="{BFA3C0A4-35FF-1544-8A69-9B3EBF3E179C}">
      <dgm:prSet/>
      <dgm:spPr/>
      <dgm:t>
        <a:bodyPr/>
        <a:lstStyle/>
        <a:p>
          <a:endParaRPr lang="en-US"/>
        </a:p>
      </dgm:t>
    </dgm:pt>
    <dgm:pt modelId="{447322C8-5B5C-F048-A024-6E31878DC44A}">
      <dgm:prSet/>
      <dgm:spPr/>
      <dgm:t>
        <a:bodyPr/>
        <a:lstStyle/>
        <a:p>
          <a:pPr rtl="0"/>
          <a:r>
            <a:rPr lang="en-US" dirty="0" smtClean="0"/>
            <a:t>Summary of discussion with teacher/trainer after the class</a:t>
          </a:r>
          <a:endParaRPr lang="en-US" dirty="0"/>
        </a:p>
      </dgm:t>
    </dgm:pt>
    <dgm:pt modelId="{060CCDC7-1ECC-144B-9130-D96CCEF42340}" type="parTrans" cxnId="{12D10D02-6229-C544-86CC-D869AE3580D2}">
      <dgm:prSet/>
      <dgm:spPr/>
      <dgm:t>
        <a:bodyPr/>
        <a:lstStyle/>
        <a:p>
          <a:endParaRPr lang="en-US"/>
        </a:p>
      </dgm:t>
    </dgm:pt>
    <dgm:pt modelId="{648D6625-4F3C-EF4B-A208-A7CB26B032C4}" type="sibTrans" cxnId="{12D10D02-6229-C544-86CC-D869AE3580D2}">
      <dgm:prSet/>
      <dgm:spPr/>
      <dgm:t>
        <a:bodyPr/>
        <a:lstStyle/>
        <a:p>
          <a:endParaRPr lang="en-US"/>
        </a:p>
      </dgm:t>
    </dgm:pt>
    <dgm:pt modelId="{D632D6CD-5D86-EB4C-A6F5-37DB414B31AF}" type="pres">
      <dgm:prSet presAssocID="{3E1045DA-727B-834E-8B68-A1E64BEC3A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3F6638-5758-9E42-8E78-A3D621D578A1}" type="pres">
      <dgm:prSet presAssocID="{BD8F88FB-9355-FF4A-8EC8-FC8CC2361544}" presName="composite" presStyleCnt="0"/>
      <dgm:spPr/>
    </dgm:pt>
    <dgm:pt modelId="{BDFE18AA-4568-0347-AD21-13A3DD6536EC}" type="pres">
      <dgm:prSet presAssocID="{BD8F88FB-9355-FF4A-8EC8-FC8CC2361544}" presName="parTx" presStyleLbl="alignNode1" presStyleIdx="0" presStyleCnt="1" custLinFactNeighborX="1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11E2A-0641-C446-BA15-76B21F7CC23C}" type="pres">
      <dgm:prSet presAssocID="{BD8F88FB-9355-FF4A-8EC8-FC8CC236154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1A99AB-3068-9B45-94D8-D7FFBC3532BC}" srcId="{BD8F88FB-9355-FF4A-8EC8-FC8CC2361544}" destId="{1A0A27B4-ACBB-3B4D-A2D4-127271C15E02}" srcOrd="1" destOrd="0" parTransId="{6E568211-20B1-C243-B30A-1F432C2A05CB}" sibTransId="{348872B9-7916-3C49-8CD2-FFE192E55F01}"/>
    <dgm:cxn modelId="{3641CA89-D406-1449-AD91-7E0B8FDBABEE}" type="presOf" srcId="{C49A57FD-A37B-4341-B1FE-560E43CDC874}" destId="{0F611E2A-0641-C446-BA15-76B21F7CC23C}" srcOrd="0" destOrd="2" presId="urn:microsoft.com/office/officeart/2005/8/layout/hList1"/>
    <dgm:cxn modelId="{206AF7FA-A23D-2547-BFEE-290E01BC8AF8}" type="presOf" srcId="{BD8F88FB-9355-FF4A-8EC8-FC8CC2361544}" destId="{BDFE18AA-4568-0347-AD21-13A3DD6536EC}" srcOrd="0" destOrd="0" presId="urn:microsoft.com/office/officeart/2005/8/layout/hList1"/>
    <dgm:cxn modelId="{3E88D633-253A-EB46-B373-CEDE65E11E11}" type="presOf" srcId="{447322C8-5B5C-F048-A024-6E31878DC44A}" destId="{0F611E2A-0641-C446-BA15-76B21F7CC23C}" srcOrd="0" destOrd="4" presId="urn:microsoft.com/office/officeart/2005/8/layout/hList1"/>
    <dgm:cxn modelId="{BFA3C0A4-35FF-1544-8A69-9B3EBF3E179C}" srcId="{BD8F88FB-9355-FF4A-8EC8-FC8CC2361544}" destId="{E197DF26-D6F1-3742-AB80-CB2FDBD7B072}" srcOrd="3" destOrd="0" parTransId="{0E3A0423-62F9-714D-BCCE-2ADB800404DB}" sibTransId="{EDB591F7-34F7-2F44-827E-F9DDE7E3C9BD}"/>
    <dgm:cxn modelId="{6622F157-A99A-474E-8335-FABCDA70C31E}" type="presOf" srcId="{1A0A27B4-ACBB-3B4D-A2D4-127271C15E02}" destId="{0F611E2A-0641-C446-BA15-76B21F7CC23C}" srcOrd="0" destOrd="1" presId="urn:microsoft.com/office/officeart/2005/8/layout/hList1"/>
    <dgm:cxn modelId="{15AB9701-14EE-BE46-8FB6-E8474EF78BC7}" type="presOf" srcId="{58EF80A6-6696-794B-9C28-AEA6F4F10088}" destId="{0F611E2A-0641-C446-BA15-76B21F7CC23C}" srcOrd="0" destOrd="0" presId="urn:microsoft.com/office/officeart/2005/8/layout/hList1"/>
    <dgm:cxn modelId="{1B1F7A6B-4AA5-154E-AFEC-9F504A924B65}" type="presOf" srcId="{3E1045DA-727B-834E-8B68-A1E64BEC3A16}" destId="{D632D6CD-5D86-EB4C-A6F5-37DB414B31AF}" srcOrd="0" destOrd="0" presId="urn:microsoft.com/office/officeart/2005/8/layout/hList1"/>
    <dgm:cxn modelId="{AD674982-4171-4548-B3AB-5033137B3333}" srcId="{BD8F88FB-9355-FF4A-8EC8-FC8CC2361544}" destId="{58EF80A6-6696-794B-9C28-AEA6F4F10088}" srcOrd="0" destOrd="0" parTransId="{021AA185-3F87-6A47-A6FC-FB4CEB31830A}" sibTransId="{C2ACA1FE-04E7-E848-AF10-5D35C4211F1E}"/>
    <dgm:cxn modelId="{E7DFEF75-E4AE-A74E-B5B9-C41E95279D67}" srcId="{BD8F88FB-9355-FF4A-8EC8-FC8CC2361544}" destId="{C49A57FD-A37B-4341-B1FE-560E43CDC874}" srcOrd="2" destOrd="0" parTransId="{B1E2576C-F46D-EC44-A5EB-599907B37FC4}" sibTransId="{D8E740EF-D06F-944E-ABDB-9A87DEAEF4F8}"/>
    <dgm:cxn modelId="{12D10D02-6229-C544-86CC-D869AE3580D2}" srcId="{BD8F88FB-9355-FF4A-8EC8-FC8CC2361544}" destId="{447322C8-5B5C-F048-A024-6E31878DC44A}" srcOrd="4" destOrd="0" parTransId="{060CCDC7-1ECC-144B-9130-D96CCEF42340}" sibTransId="{648D6625-4F3C-EF4B-A208-A7CB26B032C4}"/>
    <dgm:cxn modelId="{F5CE3EF1-4311-C14C-8BE0-A120E925EBE7}" type="presOf" srcId="{E197DF26-D6F1-3742-AB80-CB2FDBD7B072}" destId="{0F611E2A-0641-C446-BA15-76B21F7CC23C}" srcOrd="0" destOrd="3" presId="urn:microsoft.com/office/officeart/2005/8/layout/hList1"/>
    <dgm:cxn modelId="{337879A9-873E-B544-8076-BC6F1FF67293}" srcId="{3E1045DA-727B-834E-8B68-A1E64BEC3A16}" destId="{BD8F88FB-9355-FF4A-8EC8-FC8CC2361544}" srcOrd="0" destOrd="0" parTransId="{7D9BB97F-E2F9-7249-A821-383A0B73D585}" sibTransId="{51A175AB-4877-A84C-A469-4A405F173B7D}"/>
    <dgm:cxn modelId="{31F568C9-D3F2-B04E-824C-B28A02D4C4D0}" type="presParOf" srcId="{D632D6CD-5D86-EB4C-A6F5-37DB414B31AF}" destId="{193F6638-5758-9E42-8E78-A3D621D578A1}" srcOrd="0" destOrd="0" presId="urn:microsoft.com/office/officeart/2005/8/layout/hList1"/>
    <dgm:cxn modelId="{92332AC3-575F-D649-84F0-9BE42D86E0DB}" type="presParOf" srcId="{193F6638-5758-9E42-8E78-A3D621D578A1}" destId="{BDFE18AA-4568-0347-AD21-13A3DD6536EC}" srcOrd="0" destOrd="0" presId="urn:microsoft.com/office/officeart/2005/8/layout/hList1"/>
    <dgm:cxn modelId="{5B67BFAE-80CF-3544-8C37-5D50C1F652B3}" type="presParOf" srcId="{193F6638-5758-9E42-8E78-A3D621D578A1}" destId="{0F611E2A-0641-C446-BA15-76B21F7CC2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CA2A43-13D8-934F-A754-5D1AB413F360}" type="doc">
      <dgm:prSet loTypeId="urn:microsoft.com/office/officeart/2005/8/layout/venn1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D3ED18-F219-2647-8971-9A08B9319BCA}">
      <dgm:prSet custT="1"/>
      <dgm:spPr/>
      <dgm:t>
        <a:bodyPr/>
        <a:lstStyle/>
        <a:p>
          <a:pPr rtl="0"/>
          <a:r>
            <a:rPr lang="en-GB" sz="2400" dirty="0" smtClean="0"/>
            <a:t>Sufficiently detailed?</a:t>
          </a:r>
          <a:endParaRPr lang="en-GB" sz="2400" dirty="0"/>
        </a:p>
      </dgm:t>
    </dgm:pt>
    <dgm:pt modelId="{2F502418-F68B-9848-843D-544B0EB1EF15}" type="parTrans" cxnId="{9CA21DA1-FCAF-DE46-B706-3CE14DC559FB}">
      <dgm:prSet/>
      <dgm:spPr/>
      <dgm:t>
        <a:bodyPr/>
        <a:lstStyle/>
        <a:p>
          <a:endParaRPr lang="en-US"/>
        </a:p>
      </dgm:t>
    </dgm:pt>
    <dgm:pt modelId="{2733C93B-0A74-0C47-8D6B-51C0E38EC1AE}" type="sibTrans" cxnId="{9CA21DA1-FCAF-DE46-B706-3CE14DC559FB}">
      <dgm:prSet/>
      <dgm:spPr/>
      <dgm:t>
        <a:bodyPr/>
        <a:lstStyle/>
        <a:p>
          <a:endParaRPr lang="en-US"/>
        </a:p>
      </dgm:t>
    </dgm:pt>
    <dgm:pt modelId="{BDAB66C3-870A-DA41-B50F-0F6F76BD3784}">
      <dgm:prSet custT="1"/>
      <dgm:spPr/>
      <dgm:t>
        <a:bodyPr/>
        <a:lstStyle/>
        <a:p>
          <a:pPr rtl="0"/>
          <a:r>
            <a:rPr lang="en-GB" sz="2400" dirty="0" smtClean="0"/>
            <a:t>Complete?</a:t>
          </a:r>
          <a:endParaRPr lang="en-GB" sz="2400" dirty="0"/>
        </a:p>
      </dgm:t>
    </dgm:pt>
    <dgm:pt modelId="{4067507B-6D49-ED49-93DF-EC58B4B0BABF}" type="parTrans" cxnId="{9C766B1A-2F4B-164D-8000-FCEACAEC0B87}">
      <dgm:prSet/>
      <dgm:spPr/>
      <dgm:t>
        <a:bodyPr/>
        <a:lstStyle/>
        <a:p>
          <a:endParaRPr lang="en-US"/>
        </a:p>
      </dgm:t>
    </dgm:pt>
    <dgm:pt modelId="{EBC7BA01-9646-C143-B3CC-5F844992F126}" type="sibTrans" cxnId="{9C766B1A-2F4B-164D-8000-FCEACAEC0B87}">
      <dgm:prSet/>
      <dgm:spPr/>
      <dgm:t>
        <a:bodyPr/>
        <a:lstStyle/>
        <a:p>
          <a:endParaRPr lang="en-US"/>
        </a:p>
      </dgm:t>
    </dgm:pt>
    <dgm:pt modelId="{CD430F36-E66C-8A46-B055-6B71D6605191}">
      <dgm:prSet custT="1"/>
      <dgm:spPr/>
      <dgm:t>
        <a:bodyPr/>
        <a:lstStyle/>
        <a:p>
          <a:pPr rtl="0"/>
          <a:r>
            <a:rPr lang="en-GB" sz="2400" dirty="0" smtClean="0"/>
            <a:t>Clear and concise?</a:t>
          </a:r>
          <a:endParaRPr lang="en-GB" sz="2400" dirty="0"/>
        </a:p>
      </dgm:t>
    </dgm:pt>
    <dgm:pt modelId="{D4355807-2BBB-FA44-8C90-A03FDAA314C7}" type="sibTrans" cxnId="{BE53549E-742B-8D4A-BB1D-F2509C31043C}">
      <dgm:prSet/>
      <dgm:spPr/>
      <dgm:t>
        <a:bodyPr/>
        <a:lstStyle/>
        <a:p>
          <a:endParaRPr lang="en-US"/>
        </a:p>
      </dgm:t>
    </dgm:pt>
    <dgm:pt modelId="{9C2A4B96-613F-2642-B552-A40FDBC525A1}" type="parTrans" cxnId="{BE53549E-742B-8D4A-BB1D-F2509C31043C}">
      <dgm:prSet/>
      <dgm:spPr/>
      <dgm:t>
        <a:bodyPr/>
        <a:lstStyle/>
        <a:p>
          <a:endParaRPr lang="en-US"/>
        </a:p>
      </dgm:t>
    </dgm:pt>
    <dgm:pt modelId="{A1CB9256-6C83-BA40-A241-603BB508C97F}" type="pres">
      <dgm:prSet presAssocID="{A6CA2A43-13D8-934F-A754-5D1AB413F3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29AE8D-80ED-E245-955D-2439AB9B99BC}" type="pres">
      <dgm:prSet presAssocID="{CD430F36-E66C-8A46-B055-6B71D6605191}" presName="circ1" presStyleLbl="vennNode1" presStyleIdx="0" presStyleCnt="3"/>
      <dgm:spPr/>
      <dgm:t>
        <a:bodyPr/>
        <a:lstStyle/>
        <a:p>
          <a:endParaRPr lang="en-US"/>
        </a:p>
      </dgm:t>
    </dgm:pt>
    <dgm:pt modelId="{47E8B24A-6662-EE47-8A8C-5B95854D56AE}" type="pres">
      <dgm:prSet presAssocID="{CD430F36-E66C-8A46-B055-6B71D660519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99880E-E921-F94D-B9A1-1940037475CC}" type="pres">
      <dgm:prSet presAssocID="{BDAB66C3-870A-DA41-B50F-0F6F76BD3784}" presName="circ2" presStyleLbl="vennNode1" presStyleIdx="1" presStyleCnt="3"/>
      <dgm:spPr/>
      <dgm:t>
        <a:bodyPr/>
        <a:lstStyle/>
        <a:p>
          <a:endParaRPr lang="en-US"/>
        </a:p>
      </dgm:t>
    </dgm:pt>
    <dgm:pt modelId="{1A0969EE-AF8E-3B42-B2B7-4AC60F6952DB}" type="pres">
      <dgm:prSet presAssocID="{BDAB66C3-870A-DA41-B50F-0F6F76BD378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C0381-41EF-C24C-9FEF-18B613676B03}" type="pres">
      <dgm:prSet presAssocID="{49D3ED18-F219-2647-8971-9A08B9319BCA}" presName="circ3" presStyleLbl="vennNode1" presStyleIdx="2" presStyleCnt="3"/>
      <dgm:spPr/>
      <dgm:t>
        <a:bodyPr/>
        <a:lstStyle/>
        <a:p>
          <a:endParaRPr lang="en-US"/>
        </a:p>
      </dgm:t>
    </dgm:pt>
    <dgm:pt modelId="{1C3A2703-7374-7D4F-83C1-F47EB3FB0A3B}" type="pres">
      <dgm:prSet presAssocID="{49D3ED18-F219-2647-8971-9A08B9319BC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00694F-1025-0943-9366-FA673C0E03ED}" type="presOf" srcId="{CD430F36-E66C-8A46-B055-6B71D6605191}" destId="{3529AE8D-80ED-E245-955D-2439AB9B99BC}" srcOrd="0" destOrd="0" presId="urn:microsoft.com/office/officeart/2005/8/layout/venn1"/>
    <dgm:cxn modelId="{C00484B6-F808-CD4A-B94A-D796B43E7E3F}" type="presOf" srcId="{49D3ED18-F219-2647-8971-9A08B9319BCA}" destId="{F61C0381-41EF-C24C-9FEF-18B613676B03}" srcOrd="0" destOrd="0" presId="urn:microsoft.com/office/officeart/2005/8/layout/venn1"/>
    <dgm:cxn modelId="{4636B89E-4E31-3C48-A426-6F1E115603C6}" type="presOf" srcId="{BDAB66C3-870A-DA41-B50F-0F6F76BD3784}" destId="{1A0969EE-AF8E-3B42-B2B7-4AC60F6952DB}" srcOrd="1" destOrd="0" presId="urn:microsoft.com/office/officeart/2005/8/layout/venn1"/>
    <dgm:cxn modelId="{2421FB7A-D45A-684A-9ABE-C62A7C573932}" type="presOf" srcId="{A6CA2A43-13D8-934F-A754-5D1AB413F360}" destId="{A1CB9256-6C83-BA40-A241-603BB508C97F}" srcOrd="0" destOrd="0" presId="urn:microsoft.com/office/officeart/2005/8/layout/venn1"/>
    <dgm:cxn modelId="{9CA21DA1-FCAF-DE46-B706-3CE14DC559FB}" srcId="{A6CA2A43-13D8-934F-A754-5D1AB413F360}" destId="{49D3ED18-F219-2647-8971-9A08B9319BCA}" srcOrd="2" destOrd="0" parTransId="{2F502418-F68B-9848-843D-544B0EB1EF15}" sibTransId="{2733C93B-0A74-0C47-8D6B-51C0E38EC1AE}"/>
    <dgm:cxn modelId="{BE53549E-742B-8D4A-BB1D-F2509C31043C}" srcId="{A6CA2A43-13D8-934F-A754-5D1AB413F360}" destId="{CD430F36-E66C-8A46-B055-6B71D6605191}" srcOrd="0" destOrd="0" parTransId="{9C2A4B96-613F-2642-B552-A40FDBC525A1}" sibTransId="{D4355807-2BBB-FA44-8C90-A03FDAA314C7}"/>
    <dgm:cxn modelId="{9C766B1A-2F4B-164D-8000-FCEACAEC0B87}" srcId="{A6CA2A43-13D8-934F-A754-5D1AB413F360}" destId="{BDAB66C3-870A-DA41-B50F-0F6F76BD3784}" srcOrd="1" destOrd="0" parTransId="{4067507B-6D49-ED49-93DF-EC58B4B0BABF}" sibTransId="{EBC7BA01-9646-C143-B3CC-5F844992F126}"/>
    <dgm:cxn modelId="{6D03C370-2B9D-2149-8CA2-A5C481EAC0F0}" type="presOf" srcId="{BDAB66C3-870A-DA41-B50F-0F6F76BD3784}" destId="{2799880E-E921-F94D-B9A1-1940037475CC}" srcOrd="0" destOrd="0" presId="urn:microsoft.com/office/officeart/2005/8/layout/venn1"/>
    <dgm:cxn modelId="{96B72744-3F44-2141-A0A3-E81F93A61188}" type="presOf" srcId="{CD430F36-E66C-8A46-B055-6B71D6605191}" destId="{47E8B24A-6662-EE47-8A8C-5B95854D56AE}" srcOrd="1" destOrd="0" presId="urn:microsoft.com/office/officeart/2005/8/layout/venn1"/>
    <dgm:cxn modelId="{E475E5AE-D14D-4C42-BA51-83EE663CE6DC}" type="presOf" srcId="{49D3ED18-F219-2647-8971-9A08B9319BCA}" destId="{1C3A2703-7374-7D4F-83C1-F47EB3FB0A3B}" srcOrd="1" destOrd="0" presId="urn:microsoft.com/office/officeart/2005/8/layout/venn1"/>
    <dgm:cxn modelId="{9FD7FB27-8A9A-FB42-A01B-765D1AFC70A4}" type="presParOf" srcId="{A1CB9256-6C83-BA40-A241-603BB508C97F}" destId="{3529AE8D-80ED-E245-955D-2439AB9B99BC}" srcOrd="0" destOrd="0" presId="urn:microsoft.com/office/officeart/2005/8/layout/venn1"/>
    <dgm:cxn modelId="{B70EB2F7-37B3-A34A-A747-0524E46F77F6}" type="presParOf" srcId="{A1CB9256-6C83-BA40-A241-603BB508C97F}" destId="{47E8B24A-6662-EE47-8A8C-5B95854D56AE}" srcOrd="1" destOrd="0" presId="urn:microsoft.com/office/officeart/2005/8/layout/venn1"/>
    <dgm:cxn modelId="{33E4C562-7D22-1942-842D-627F1A1D490D}" type="presParOf" srcId="{A1CB9256-6C83-BA40-A241-603BB508C97F}" destId="{2799880E-E921-F94D-B9A1-1940037475CC}" srcOrd="2" destOrd="0" presId="urn:microsoft.com/office/officeart/2005/8/layout/venn1"/>
    <dgm:cxn modelId="{77D7C393-D8E6-5342-87B0-F29A20391909}" type="presParOf" srcId="{A1CB9256-6C83-BA40-A241-603BB508C97F}" destId="{1A0969EE-AF8E-3B42-B2B7-4AC60F6952DB}" srcOrd="3" destOrd="0" presId="urn:microsoft.com/office/officeart/2005/8/layout/venn1"/>
    <dgm:cxn modelId="{58B22E9A-8F72-6644-990F-49ED371F1060}" type="presParOf" srcId="{A1CB9256-6C83-BA40-A241-603BB508C97F}" destId="{F61C0381-41EF-C24C-9FEF-18B613676B03}" srcOrd="4" destOrd="0" presId="urn:microsoft.com/office/officeart/2005/8/layout/venn1"/>
    <dgm:cxn modelId="{A5F3A621-7447-DE45-853C-2869987B70EC}" type="presParOf" srcId="{A1CB9256-6C83-BA40-A241-603BB508C97F}" destId="{1C3A2703-7374-7D4F-83C1-F47EB3FB0A3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B1F22F-BB35-2847-9133-C118BD108FA3}">
      <dsp:nvSpPr>
        <dsp:cNvPr id="0" name=""/>
        <dsp:cNvSpPr/>
      </dsp:nvSpPr>
      <dsp:spPr>
        <a:xfrm rot="16200000">
          <a:off x="-159262" y="161797"/>
          <a:ext cx="2811295" cy="2487699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0561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New level 3 qualification</a:t>
          </a:r>
          <a:endParaRPr lang="en-US" sz="2200" kern="1200" dirty="0">
            <a:solidFill>
              <a:schemeClr val="tx1"/>
            </a:solidFill>
          </a:endParaRPr>
        </a:p>
      </dsp:txBody>
      <dsp:txXfrm rot="16200000">
        <a:off x="-159262" y="161797"/>
        <a:ext cx="2811295" cy="2487699"/>
      </dsp:txXfrm>
    </dsp:sp>
    <dsp:sp modelId="{97D5B1D1-1353-B741-8CE2-C337D40BB956}">
      <dsp:nvSpPr>
        <dsp:cNvPr id="0" name=""/>
        <dsp:cNvSpPr/>
      </dsp:nvSpPr>
      <dsp:spPr>
        <a:xfrm rot="16200000">
          <a:off x="2515014" y="161797"/>
          <a:ext cx="2811295" cy="2487699"/>
        </a:xfrm>
        <a:prstGeom prst="flowChartManualOperation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0561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Aimed at those wanting to assist in dance classes</a:t>
          </a:r>
          <a:endParaRPr lang="en-US" sz="2200" kern="1200" dirty="0">
            <a:solidFill>
              <a:schemeClr val="tx1"/>
            </a:solidFill>
          </a:endParaRPr>
        </a:p>
      </dsp:txBody>
      <dsp:txXfrm rot="16200000">
        <a:off x="2515014" y="161797"/>
        <a:ext cx="2811295" cy="2487699"/>
      </dsp:txXfrm>
    </dsp:sp>
    <dsp:sp modelId="{0C50698E-790C-B24E-8D97-8473BDDA421B}">
      <dsp:nvSpPr>
        <dsp:cNvPr id="0" name=""/>
        <dsp:cNvSpPr/>
      </dsp:nvSpPr>
      <dsp:spPr>
        <a:xfrm rot="16200000">
          <a:off x="5189290" y="161797"/>
          <a:ext cx="2811295" cy="2487699"/>
        </a:xfrm>
        <a:prstGeom prst="flowChartManualOperation">
          <a:avLst/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0561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Supersedes the existing Pre-Associate in Theatre genres</a:t>
          </a:r>
          <a:endParaRPr lang="en-US" sz="2200" kern="1200" dirty="0">
            <a:solidFill>
              <a:schemeClr val="tx1"/>
            </a:solidFill>
          </a:endParaRPr>
        </a:p>
      </dsp:txBody>
      <dsp:txXfrm rot="16200000">
        <a:off x="5189290" y="161797"/>
        <a:ext cx="2811295" cy="2487699"/>
      </dsp:txXfrm>
    </dsp:sp>
    <dsp:sp modelId="{9F6815ED-DF86-E942-A79C-F48089E49108}">
      <dsp:nvSpPr>
        <dsp:cNvPr id="0" name=""/>
        <dsp:cNvSpPr/>
      </dsp:nvSpPr>
      <dsp:spPr>
        <a:xfrm rot="16200000">
          <a:off x="7863567" y="161797"/>
          <a:ext cx="2811295" cy="2487699"/>
        </a:xfrm>
        <a:prstGeom prst="flowChartManualOperation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0561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Runs alongside the Pre-Associate in Ballroom/Freestyle genres</a:t>
          </a:r>
          <a:endParaRPr lang="en-US" sz="2200" kern="1200" dirty="0">
            <a:solidFill>
              <a:schemeClr val="tx1"/>
            </a:solidFill>
          </a:endParaRPr>
        </a:p>
      </dsp:txBody>
      <dsp:txXfrm rot="16200000">
        <a:off x="7863567" y="161797"/>
        <a:ext cx="2811295" cy="248769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55B85A-35F4-9346-8E21-8DF002B7C391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B5F9-6E34-834C-ADE0-1A0D1F6DB662}">
      <dsp:nvSpPr>
        <dsp:cNvPr id="0" name=""/>
        <dsp:cNvSpPr/>
      </dsp:nvSpPr>
      <dsp:spPr>
        <a:xfrm>
          <a:off x="2175669" y="0"/>
          <a:ext cx="83399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Link more effectively with the Level 4 Diploma in Dance Teaching in terms of knowledge of safe dance and observation of teaching practice</a:t>
          </a:r>
          <a:endParaRPr lang="en-US" sz="2600" kern="1200" dirty="0"/>
        </a:p>
      </dsp:txBody>
      <dsp:txXfrm>
        <a:off x="2175669" y="0"/>
        <a:ext cx="8339931" cy="1305404"/>
      </dsp:txXfrm>
    </dsp:sp>
    <dsp:sp modelId="{8B8D0B84-F713-7144-BAA2-D3A65AE97AD8}">
      <dsp:nvSpPr>
        <dsp:cNvPr id="0" name=""/>
        <dsp:cNvSpPr/>
      </dsp:nvSpPr>
      <dsp:spPr>
        <a:xfrm>
          <a:off x="761485" y="1305404"/>
          <a:ext cx="2828366" cy="28283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B6979-5E33-E44D-A584-F3CA2A16D132}">
      <dsp:nvSpPr>
        <dsp:cNvPr id="0" name=""/>
        <dsp:cNvSpPr/>
      </dsp:nvSpPr>
      <dsp:spPr>
        <a:xfrm>
          <a:off x="2175669" y="1305404"/>
          <a:ext cx="8339931" cy="28283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Regulated qualification more attractive to learners, especially those aged 16-18</a:t>
          </a:r>
          <a:endParaRPr lang="en-US" sz="2600" kern="1200" dirty="0"/>
        </a:p>
      </dsp:txBody>
      <dsp:txXfrm>
        <a:off x="2175669" y="1305404"/>
        <a:ext cx="8339931" cy="1305399"/>
      </dsp:txXfrm>
    </dsp:sp>
    <dsp:sp modelId="{44388043-9D38-094D-A326-DC2C358ABB42}">
      <dsp:nvSpPr>
        <dsp:cNvPr id="0" name=""/>
        <dsp:cNvSpPr/>
      </dsp:nvSpPr>
      <dsp:spPr>
        <a:xfrm>
          <a:off x="1522968" y="2610804"/>
          <a:ext cx="1305400" cy="13054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3E3F3C-0688-274D-B27E-2EC9EA14A936}">
      <dsp:nvSpPr>
        <dsp:cNvPr id="0" name=""/>
        <dsp:cNvSpPr/>
      </dsp:nvSpPr>
      <dsp:spPr>
        <a:xfrm>
          <a:off x="2175669" y="2610804"/>
          <a:ext cx="8339931" cy="1305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Provides progression from graded examinations</a:t>
          </a:r>
          <a:endParaRPr lang="en-US" sz="2600" kern="1200" dirty="0"/>
        </a:p>
      </dsp:txBody>
      <dsp:txXfrm>
        <a:off x="2175669" y="2610804"/>
        <a:ext cx="8339931" cy="13054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633D55-C321-DD40-A1AC-AF5DECAA173E}">
      <dsp:nvSpPr>
        <dsp:cNvPr id="0" name=""/>
        <dsp:cNvSpPr/>
      </dsp:nvSpPr>
      <dsp:spPr>
        <a:xfrm>
          <a:off x="51" y="246361"/>
          <a:ext cx="4913783" cy="10944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Workbook</a:t>
          </a:r>
          <a:endParaRPr lang="en-US" sz="3800" kern="1200" dirty="0"/>
        </a:p>
      </dsp:txBody>
      <dsp:txXfrm>
        <a:off x="51" y="246361"/>
        <a:ext cx="4913783" cy="1094400"/>
      </dsp:txXfrm>
    </dsp:sp>
    <dsp:sp modelId="{2240E951-0027-1043-BF26-118A249E6295}">
      <dsp:nvSpPr>
        <dsp:cNvPr id="0" name=""/>
        <dsp:cNvSpPr/>
      </dsp:nvSpPr>
      <dsp:spPr>
        <a:xfrm>
          <a:off x="51" y="1340761"/>
          <a:ext cx="4913783" cy="276421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800" kern="1200" dirty="0" smtClean="0"/>
            <a:t>Safe dance practice workbook</a:t>
          </a:r>
          <a:endParaRPr lang="en-US" sz="3800" kern="1200" dirty="0"/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800" kern="1200" dirty="0" smtClean="0"/>
            <a:t>4 teaching observation logs</a:t>
          </a:r>
          <a:endParaRPr lang="en-US" sz="3800" kern="1200" dirty="0"/>
        </a:p>
      </dsp:txBody>
      <dsp:txXfrm>
        <a:off x="51" y="1340761"/>
        <a:ext cx="4913783" cy="2764214"/>
      </dsp:txXfrm>
    </dsp:sp>
    <dsp:sp modelId="{A60A04CC-FD9C-1A4E-8EA5-BB80B506A0F5}">
      <dsp:nvSpPr>
        <dsp:cNvPr id="0" name=""/>
        <dsp:cNvSpPr/>
      </dsp:nvSpPr>
      <dsp:spPr>
        <a:xfrm>
          <a:off x="5601764" y="246361"/>
          <a:ext cx="4913783" cy="1094400"/>
        </a:xfrm>
        <a:prstGeom prst="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Examination</a:t>
          </a:r>
          <a:endParaRPr lang="en-US" sz="3800" kern="1200" dirty="0"/>
        </a:p>
      </dsp:txBody>
      <dsp:txXfrm>
        <a:off x="5601764" y="246361"/>
        <a:ext cx="4913783" cy="1094400"/>
      </dsp:txXfrm>
    </dsp:sp>
    <dsp:sp modelId="{0CEB0D3F-C7ED-004D-819D-46BC30D8815E}">
      <dsp:nvSpPr>
        <dsp:cNvPr id="0" name=""/>
        <dsp:cNvSpPr/>
      </dsp:nvSpPr>
      <dsp:spPr>
        <a:xfrm>
          <a:off x="5601764" y="1340761"/>
          <a:ext cx="4913783" cy="2764214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800" kern="1200" dirty="0" smtClean="0"/>
            <a:t>Technical knowledge and demonstration</a:t>
          </a:r>
          <a:endParaRPr lang="en-US" sz="3800" kern="1200" dirty="0"/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800" kern="1200" dirty="0" smtClean="0"/>
            <a:t>Discussion with examiner</a:t>
          </a:r>
          <a:endParaRPr lang="en-US" sz="3800" kern="1200" dirty="0"/>
        </a:p>
      </dsp:txBody>
      <dsp:txXfrm>
        <a:off x="5601764" y="1340761"/>
        <a:ext cx="4913783" cy="276421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A28B1C-B142-0446-BA59-D26596AD96D9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Workbook</a:t>
          </a:r>
          <a:endParaRPr lang="en-US" sz="27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will be assessed by examiner at the beginning of the examination.</a:t>
          </a:r>
          <a:endParaRPr lang="en-US" sz="2100" kern="1200" dirty="0"/>
        </a:p>
      </dsp:txBody>
      <dsp:txXfrm>
        <a:off x="2239099" y="0"/>
        <a:ext cx="8276500" cy="1359793"/>
      </dsp:txXfrm>
    </dsp:sp>
    <dsp:sp modelId="{86944204-979F-8B4C-81A4-A3E1361FAB66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C551E7-A682-BA40-9467-25E9CE8993E1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Technical knowledge and demonstration</a:t>
          </a:r>
          <a:endParaRPr lang="en-US" sz="27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will be assessed during the examination</a:t>
          </a:r>
          <a:endParaRPr lang="en-US" sz="2100" kern="1200" dirty="0"/>
        </a:p>
      </dsp:txBody>
      <dsp:txXfrm>
        <a:off x="2239099" y="1495772"/>
        <a:ext cx="8276500" cy="1359793"/>
      </dsp:txXfrm>
    </dsp:sp>
    <dsp:sp modelId="{00258BF3-B875-2C48-A13E-75611A172C7A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4D5C37-B331-E942-B9F2-744EC9B1AC47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Discussion</a:t>
          </a:r>
          <a:endParaRPr lang="en-US" sz="27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will take place throughout the examination between the examiner and candidate</a:t>
          </a:r>
          <a:endParaRPr lang="en-US" sz="2100" kern="1200" dirty="0"/>
        </a:p>
      </dsp:txBody>
      <dsp:txXfrm>
        <a:off x="2239099" y="2991544"/>
        <a:ext cx="8276500" cy="1359793"/>
      </dsp:txXfrm>
    </dsp:sp>
    <dsp:sp modelId="{13DFC497-A737-B743-9F59-863C71249C05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951D06-1896-E247-AC9B-0872AD8AF685}">
      <dsp:nvSpPr>
        <dsp:cNvPr id="0" name=""/>
        <dsp:cNvSpPr/>
      </dsp:nvSpPr>
      <dsp:spPr>
        <a:xfrm>
          <a:off x="51" y="108752"/>
          <a:ext cx="4913783" cy="8352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Safe dance practice workbook</a:t>
          </a:r>
          <a:endParaRPr lang="en-US" sz="2900" kern="1200" dirty="0"/>
        </a:p>
      </dsp:txBody>
      <dsp:txXfrm>
        <a:off x="51" y="108752"/>
        <a:ext cx="4913783" cy="835200"/>
      </dsp:txXfrm>
    </dsp:sp>
    <dsp:sp modelId="{B51EC92B-4296-944B-AE54-5F76DB72A6E1}">
      <dsp:nvSpPr>
        <dsp:cNvPr id="0" name=""/>
        <dsp:cNvSpPr/>
      </dsp:nvSpPr>
      <dsp:spPr>
        <a:xfrm>
          <a:off x="51" y="943952"/>
          <a:ext cx="4913783" cy="329863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Questions about risk assessment, safe dance and responsibilities of dance teaching assistants</a:t>
          </a:r>
          <a:endParaRPr lang="en-US" sz="2900" kern="1200" dirty="0"/>
        </a:p>
      </dsp:txBody>
      <dsp:txXfrm>
        <a:off x="51" y="943952"/>
        <a:ext cx="4913783" cy="3298632"/>
      </dsp:txXfrm>
    </dsp:sp>
    <dsp:sp modelId="{11737EA5-C98F-2948-88E2-12889F6DE30D}">
      <dsp:nvSpPr>
        <dsp:cNvPr id="0" name=""/>
        <dsp:cNvSpPr/>
      </dsp:nvSpPr>
      <dsp:spPr>
        <a:xfrm>
          <a:off x="5601764" y="108752"/>
          <a:ext cx="4913783" cy="835200"/>
        </a:xfrm>
        <a:prstGeom prst="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4 teaching observation logs</a:t>
          </a:r>
          <a:endParaRPr lang="en-US" sz="2900" kern="1200" dirty="0"/>
        </a:p>
      </dsp:txBody>
      <dsp:txXfrm>
        <a:off x="5601764" y="108752"/>
        <a:ext cx="4913783" cy="835200"/>
      </dsp:txXfrm>
    </dsp:sp>
    <dsp:sp modelId="{840A5500-0B5D-9D4A-8E32-0C659F8277D6}">
      <dsp:nvSpPr>
        <dsp:cNvPr id="0" name=""/>
        <dsp:cNvSpPr/>
      </dsp:nvSpPr>
      <dsp:spPr>
        <a:xfrm>
          <a:off x="5601764" y="943952"/>
          <a:ext cx="4913783" cy="3298632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Candidate observes dance teachers practice and/or reflects on their own experience in assisting with dance classes</a:t>
          </a:r>
          <a:endParaRPr lang="en-US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Countersigned by teacher/trainer</a:t>
          </a:r>
          <a:endParaRPr lang="en-US" sz="2900" kern="1200" dirty="0"/>
        </a:p>
      </dsp:txBody>
      <dsp:txXfrm>
        <a:off x="5601764" y="943952"/>
        <a:ext cx="4913783" cy="329863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0CF7B2-75F3-E747-A831-61F01F154067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5400000">
        <a:off x="-236795" y="238852"/>
        <a:ext cx="1578634" cy="1105044"/>
      </dsp:txXfrm>
    </dsp:sp>
    <dsp:sp modelId="{E667C0E0-5DA2-504E-80F1-4FDAB3A4DAA8}">
      <dsp:nvSpPr>
        <dsp:cNvPr id="0" name=""/>
        <dsp:cNvSpPr/>
      </dsp:nvSpPr>
      <dsp:spPr>
        <a:xfrm rot="5400000">
          <a:off x="5297265" y="-4190163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Candidate brings completed Workbook to examination</a:t>
          </a:r>
          <a:endParaRPr lang="en-US" sz="3100" kern="1200" dirty="0"/>
        </a:p>
      </dsp:txBody>
      <dsp:txXfrm rot="5400000">
        <a:off x="5297265" y="-4190163"/>
        <a:ext cx="1026112" cy="9410555"/>
      </dsp:txXfrm>
    </dsp:sp>
    <dsp:sp modelId="{7D7682CA-57A8-104F-93FB-B3ADFCF86DAF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5400000">
        <a:off x="-236795" y="1623146"/>
        <a:ext cx="1578634" cy="1105044"/>
      </dsp:txXfrm>
    </dsp:sp>
    <dsp:sp modelId="{36F79BB3-722D-D145-8B69-738DA9D31B4B}">
      <dsp:nvSpPr>
        <dsp:cNvPr id="0" name=""/>
        <dsp:cNvSpPr/>
      </dsp:nvSpPr>
      <dsp:spPr>
        <a:xfrm rot="5400000">
          <a:off x="5297265" y="-2805869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Examiner reviews the Workbook during first 15 minutes of examination</a:t>
          </a:r>
          <a:endParaRPr lang="en-US" sz="3100" kern="1200" dirty="0"/>
        </a:p>
      </dsp:txBody>
      <dsp:txXfrm rot="5400000">
        <a:off x="5297265" y="-2805869"/>
        <a:ext cx="1026112" cy="9410555"/>
      </dsp:txXfrm>
    </dsp:sp>
    <dsp:sp modelId="{14138ACB-8324-7841-BD18-BCF803104703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5400000">
        <a:off x="-236795" y="3007440"/>
        <a:ext cx="1578634" cy="1105044"/>
      </dsp:txXfrm>
    </dsp:sp>
    <dsp:sp modelId="{2C7FCCAF-C289-D14C-BCEF-6C30229AFB11}">
      <dsp:nvSpPr>
        <dsp:cNvPr id="0" name=""/>
        <dsp:cNvSpPr/>
      </dsp:nvSpPr>
      <dsp:spPr>
        <a:xfrm rot="5400000">
          <a:off x="5297265" y="-1421576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Candidate leaves room whilst Workbook is being reviewed</a:t>
          </a:r>
          <a:endParaRPr lang="en-US" sz="3100" kern="1200" dirty="0"/>
        </a:p>
      </dsp:txBody>
      <dsp:txXfrm rot="5400000">
        <a:off x="5297265" y="-1421576"/>
        <a:ext cx="1026112" cy="941055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89744D-1A25-A740-A47B-74C15A845568}">
      <dsp:nvSpPr>
        <dsp:cNvPr id="0" name=""/>
        <dsp:cNvSpPr/>
      </dsp:nvSpPr>
      <dsp:spPr>
        <a:xfrm>
          <a:off x="3286" y="545367"/>
          <a:ext cx="3203971" cy="10700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Section 1 – understanding the importance of health and safety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3286" y="545367"/>
        <a:ext cx="3203971" cy="1070092"/>
      </dsp:txXfrm>
    </dsp:sp>
    <dsp:sp modelId="{E637D762-54DB-5644-9DB9-A6051AF99215}">
      <dsp:nvSpPr>
        <dsp:cNvPr id="0" name=""/>
        <dsp:cNvSpPr/>
      </dsp:nvSpPr>
      <dsp:spPr>
        <a:xfrm>
          <a:off x="3286" y="1615460"/>
          <a:ext cx="3203971" cy="219051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Question 1 – risk assessment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Question 2 – responsibility for younger students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Question 3 – posture</a:t>
          </a:r>
          <a:endParaRPr lang="en-US" sz="2100" kern="1200" dirty="0"/>
        </a:p>
      </dsp:txBody>
      <dsp:txXfrm>
        <a:off x="3286" y="1615460"/>
        <a:ext cx="3203971" cy="2190510"/>
      </dsp:txXfrm>
    </dsp:sp>
    <dsp:sp modelId="{7D76AB7C-7195-0F4F-BBBE-62E217A4F722}">
      <dsp:nvSpPr>
        <dsp:cNvPr id="0" name=""/>
        <dsp:cNvSpPr/>
      </dsp:nvSpPr>
      <dsp:spPr>
        <a:xfrm>
          <a:off x="3655814" y="545367"/>
          <a:ext cx="3203971" cy="1070092"/>
        </a:xfrm>
        <a:prstGeom prst="rect">
          <a:avLst/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Section 2 – understanding the importance of a healthy lifestyle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3655814" y="545367"/>
        <a:ext cx="3203971" cy="1070092"/>
      </dsp:txXfrm>
    </dsp:sp>
    <dsp:sp modelId="{EF75BA01-C92E-4C41-9A08-599B1B26C40D}">
      <dsp:nvSpPr>
        <dsp:cNvPr id="0" name=""/>
        <dsp:cNvSpPr/>
      </dsp:nvSpPr>
      <dsp:spPr>
        <a:xfrm>
          <a:off x="3655814" y="1615460"/>
          <a:ext cx="3203971" cy="2190510"/>
        </a:xfrm>
        <a:prstGeom prst="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Question 4 – Nutrition</a:t>
          </a:r>
          <a:endParaRPr lang="en-US" sz="2100" kern="1200" dirty="0"/>
        </a:p>
      </dsp:txBody>
      <dsp:txXfrm>
        <a:off x="3655814" y="1615460"/>
        <a:ext cx="3203971" cy="2190510"/>
      </dsp:txXfrm>
    </dsp:sp>
    <dsp:sp modelId="{8B16CFA4-906D-5D4E-8C2A-4F4CB312B0AC}">
      <dsp:nvSpPr>
        <dsp:cNvPr id="0" name=""/>
        <dsp:cNvSpPr/>
      </dsp:nvSpPr>
      <dsp:spPr>
        <a:xfrm>
          <a:off x="7308342" y="545367"/>
          <a:ext cx="3203971" cy="1070092"/>
        </a:xfrm>
        <a:prstGeom prst="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Section 3 – Understanding your responsibilities as a dance teaching assistant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7308342" y="545367"/>
        <a:ext cx="3203971" cy="1070092"/>
      </dsp:txXfrm>
    </dsp:sp>
    <dsp:sp modelId="{30B95AF9-3F5E-604C-A6EC-C78BC12E5FFE}">
      <dsp:nvSpPr>
        <dsp:cNvPr id="0" name=""/>
        <dsp:cNvSpPr/>
      </dsp:nvSpPr>
      <dsp:spPr>
        <a:xfrm>
          <a:off x="7308342" y="1615460"/>
          <a:ext cx="3203971" cy="219051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Question 5 – Your responsibilities as a dance teaching assistant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Question 6 – the IDTA code of conduct</a:t>
          </a:r>
          <a:endParaRPr lang="en-US" sz="2100" kern="1200" dirty="0"/>
        </a:p>
      </dsp:txBody>
      <dsp:txXfrm>
        <a:off x="7308342" y="1615460"/>
        <a:ext cx="3203971" cy="219051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FE18AA-4568-0347-AD21-13A3DD6536EC}">
      <dsp:nvSpPr>
        <dsp:cNvPr id="0" name=""/>
        <dsp:cNvSpPr/>
      </dsp:nvSpPr>
      <dsp:spPr>
        <a:xfrm>
          <a:off x="0" y="10210"/>
          <a:ext cx="8458200" cy="604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Questions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0" y="10210"/>
        <a:ext cx="8458200" cy="604800"/>
      </dsp:txXfrm>
    </dsp:sp>
    <dsp:sp modelId="{0F611E2A-0641-C446-BA15-76B21F7CC23C}">
      <dsp:nvSpPr>
        <dsp:cNvPr id="0" name=""/>
        <dsp:cNvSpPr/>
      </dsp:nvSpPr>
      <dsp:spPr>
        <a:xfrm>
          <a:off x="0" y="615010"/>
          <a:ext cx="8458200" cy="224815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The objectives of the class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What the teacher did in the class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Whether the candidate assisted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What they learned about teaching during the class and how they will put this into practice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Summary of discussion with teacher/trainer after the class</a:t>
          </a:r>
          <a:endParaRPr lang="en-US" sz="2100" kern="1200" dirty="0"/>
        </a:p>
      </dsp:txBody>
      <dsp:txXfrm>
        <a:off x="0" y="615010"/>
        <a:ext cx="8458200" cy="224815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B542A-3783-2942-8E5B-142455B4C3A5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7D902-7DB8-9A40-98B9-98A7E8B88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43942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7128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185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199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811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858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827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7839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271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2297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691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013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C34F3-8F16-A945-AFF1-BD19A2B0B777}" type="datetimeFigureOut">
              <a:rPr lang="en-US" smtClean="0"/>
              <a:pPr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C1F62-CF1F-B94D-9915-686CB1C29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935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4a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1.m4a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m4a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2.m4a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m4a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m4a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5.m4a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m4a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m4a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20.m4a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0.m4a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22.m4a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2.m4a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4a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4a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6" Type="http://schemas.openxmlformats.org/officeDocument/2006/relationships/diagramColors" Target="../diagrams/colors4.xml"/><Relationship Id="rId11" Type="http://schemas.microsoft.com/office/2007/relationships/media" Target="../media/media7.m4a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4a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International </a:t>
            </a:r>
            <a:r>
              <a:rPr lang="en-US" sz="4800" b="1" smtClean="0"/>
              <a:t>Dance </a:t>
            </a:r>
            <a:r>
              <a:rPr lang="en-US" sz="4800" b="1" smtClean="0"/>
              <a:t>Teachers’ </a:t>
            </a:r>
            <a:r>
              <a:rPr lang="en-US" sz="4800" b="1" dirty="0" smtClean="0"/>
              <a:t>Association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9621" y="3853616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+mj-lt"/>
              </a:rPr>
              <a:t>Level 3 Diploma for Dance Teaching Assistants</a:t>
            </a:r>
            <a:endParaRPr lang="en-US" sz="3200" b="1" dirty="0">
              <a:latin typeface="+mj-lt"/>
            </a:endParaRPr>
          </a:p>
          <a:p>
            <a:endParaRPr lang="en-US" sz="3200" b="1" dirty="0"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06890" y="703262"/>
            <a:ext cx="2023110" cy="668337"/>
          </a:xfrm>
          <a:prstGeom prst="rect">
            <a:avLst/>
          </a:prstGeom>
          <a:noFill/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3703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939"/>
    </mc:Choice>
    <mc:Fallback>
      <p:transition spd="slow" advTm="1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48" y="1330241"/>
            <a:ext cx="10515600" cy="1325563"/>
          </a:xfrm>
        </p:spPr>
        <p:txBody>
          <a:bodyPr/>
          <a:lstStyle/>
          <a:p>
            <a:r>
              <a:rPr lang="en-US" b="1" dirty="0" smtClean="0"/>
              <a:t>How does the examiner assess the Workbook?	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6731942"/>
              </p:ext>
            </p:extLst>
          </p:nvPr>
        </p:nvGraphicFramePr>
        <p:xfrm>
          <a:off x="691148" y="246530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5883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7615"/>
    </mc:Choice>
    <mc:Fallback>
      <p:transition spd="slow" advTm="2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workbook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56329567"/>
              </p:ext>
            </p:extLst>
          </p:nvPr>
        </p:nvGraphicFramePr>
        <p:xfrm>
          <a:off x="749300" y="22955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749300" y="18104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Template for candidate to complete</a:t>
            </a:r>
          </a:p>
          <a:p>
            <a:r>
              <a:rPr lang="en-US" sz="2000" dirty="0"/>
              <a:t>Guidance will be part of the candidate handbook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66624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9057"/>
    </mc:Choice>
    <mc:Fallback>
      <p:transition spd="slow" advTm="4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Teaching observation logs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21525558"/>
              </p:ext>
            </p:extLst>
          </p:nvPr>
        </p:nvGraphicFramePr>
        <p:xfrm>
          <a:off x="1574800" y="2054225"/>
          <a:ext cx="8458200" cy="287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1320841" y="5211802"/>
            <a:ext cx="3902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/>
              <a:t>Template for candidate to complete</a:t>
            </a:r>
          </a:p>
        </p:txBody>
      </p:sp>
      <p:sp>
        <p:nvSpPr>
          <p:cNvPr id="8" name="Rectangle 7"/>
          <p:cNvSpPr/>
          <p:nvPr/>
        </p:nvSpPr>
        <p:spPr>
          <a:xfrm>
            <a:off x="1320841" y="5581134"/>
            <a:ext cx="511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/>
              <a:t>All logs should be signed by the teacher/trainer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8789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4169"/>
    </mc:Choice>
    <mc:Fallback>
      <p:transition spd="slow" advTm="3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Assessing the Workbook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53490034"/>
              </p:ext>
            </p:extLst>
          </p:nvPr>
        </p:nvGraphicFramePr>
        <p:xfrm>
          <a:off x="6032500" y="2349500"/>
          <a:ext cx="5321300" cy="382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77150" y="1785034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b="1" dirty="0" smtClean="0"/>
              <a:t>Are responses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>
            <a:off x="609600" y="2349500"/>
            <a:ext cx="5486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The Workbook is judged as achieved or not achieved by the examiner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Both elements of the workbook are reviewed holistically to form an overall </a:t>
            </a:r>
            <a:r>
              <a:rPr lang="en-US" sz="2800" dirty="0" err="1"/>
              <a:t>judgement</a:t>
            </a:r>
            <a:endParaRPr lang="en-US" sz="28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9818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774"/>
    </mc:Choice>
    <mc:Fallback>
      <p:transition spd="slow" advTm="4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9400" y="2163763"/>
            <a:ext cx="9144000" cy="2387600"/>
          </a:xfrm>
        </p:spPr>
        <p:txBody>
          <a:bodyPr/>
          <a:lstStyle/>
          <a:p>
            <a:r>
              <a:rPr lang="en-US" b="1" dirty="0" smtClean="0"/>
              <a:t>The examination </a:t>
            </a:r>
            <a:r>
              <a:rPr lang="en-US" b="1" dirty="0"/>
              <a:t>I</a:t>
            </a:r>
            <a:r>
              <a:rPr lang="en-US" b="1" dirty="0" smtClean="0"/>
              <a:t>ntroduction</a:t>
            </a:r>
            <a:endParaRPr lang="en-US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3504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686"/>
    </mc:Choice>
    <mc:Fallback>
      <p:transition spd="slow" advTm="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Technical knowledge - examination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391175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6352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843"/>
    </mc:Choice>
    <mc:Fallback>
      <p:transition spd="slow" advTm="1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Technical knowledge - Theatre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Total mark 80</a:t>
            </a:r>
          </a:p>
          <a:p>
            <a:pPr lvl="1"/>
            <a:r>
              <a:rPr lang="en-GB" dirty="0" smtClean="0"/>
              <a:t>Technique (60 </a:t>
            </a:r>
            <a:r>
              <a:rPr lang="en-GB" dirty="0"/>
              <a:t>marks)</a:t>
            </a:r>
            <a:endParaRPr lang="en-US" dirty="0"/>
          </a:p>
          <a:p>
            <a:pPr lvl="1"/>
            <a:r>
              <a:rPr lang="en-GB" dirty="0"/>
              <a:t>Musical awareness (20 marks)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All sections MUST be passed for the candidate to pass the qualification. This means:</a:t>
            </a:r>
          </a:p>
          <a:p>
            <a:pPr lvl="1"/>
            <a:r>
              <a:rPr lang="en-US" dirty="0" smtClean="0"/>
              <a:t>Technique pass mark of 39</a:t>
            </a:r>
          </a:p>
          <a:p>
            <a:pPr lvl="1"/>
            <a:r>
              <a:rPr lang="en-US" dirty="0" smtClean="0"/>
              <a:t>Musical awareness pass mark of 13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6840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4874"/>
    </mc:Choice>
    <mc:Fallback>
      <p:transition spd="slow" advTm="2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/>
          <a:lstStyle/>
          <a:p>
            <a:r>
              <a:rPr lang="en-US" b="1" dirty="0" smtClean="0"/>
              <a:t>Technical knowledge – Ballroom, </a:t>
            </a:r>
            <a:br>
              <a:rPr lang="en-US" b="1" dirty="0" smtClean="0"/>
            </a:br>
            <a:r>
              <a:rPr lang="en-US" b="1" dirty="0" smtClean="0"/>
              <a:t>Latin, Classical Sequence and Freestyle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962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Total mark 80</a:t>
            </a:r>
          </a:p>
          <a:p>
            <a:pPr lvl="1"/>
            <a:r>
              <a:rPr lang="en-GB" dirty="0" smtClean="0"/>
              <a:t>Demonstration (30 </a:t>
            </a:r>
            <a:r>
              <a:rPr lang="en-GB" dirty="0"/>
              <a:t>marks)</a:t>
            </a:r>
            <a:endParaRPr lang="en-US" dirty="0"/>
          </a:p>
          <a:p>
            <a:pPr lvl="1"/>
            <a:r>
              <a:rPr lang="en-GB" dirty="0"/>
              <a:t>Solo demonstration/Amalgamation </a:t>
            </a:r>
            <a:r>
              <a:rPr lang="en-GB" dirty="0" smtClean="0"/>
              <a:t>(20 </a:t>
            </a:r>
            <a:r>
              <a:rPr lang="en-GB" dirty="0"/>
              <a:t>marks)</a:t>
            </a:r>
            <a:endParaRPr lang="en-US" dirty="0"/>
          </a:p>
          <a:p>
            <a:pPr lvl="1"/>
            <a:r>
              <a:rPr lang="en-GB" dirty="0"/>
              <a:t>Theory (30 marks</a:t>
            </a:r>
            <a:r>
              <a:rPr lang="en-GB" dirty="0" smtClean="0"/>
              <a:t>)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All sections MUST be passed for the candidate to pass the qualification. This means:</a:t>
            </a:r>
          </a:p>
          <a:p>
            <a:pPr lvl="1"/>
            <a:r>
              <a:rPr lang="en-US" dirty="0" smtClean="0"/>
              <a:t>Demonstration pass mark of 19</a:t>
            </a:r>
          </a:p>
          <a:p>
            <a:pPr lvl="1"/>
            <a:r>
              <a:rPr lang="en-US" dirty="0" smtClean="0"/>
              <a:t>Solo Demonstration/Amalgamation pass mark of 13</a:t>
            </a:r>
          </a:p>
          <a:p>
            <a:pPr lvl="1"/>
            <a:r>
              <a:rPr lang="en-US" dirty="0"/>
              <a:t>Theory </a:t>
            </a:r>
            <a:r>
              <a:rPr lang="en-US" dirty="0" smtClean="0"/>
              <a:t>pass mark </a:t>
            </a:r>
            <a:r>
              <a:rPr lang="en-US" dirty="0"/>
              <a:t>of </a:t>
            </a:r>
            <a:r>
              <a:rPr lang="en-US" dirty="0" smtClean="0"/>
              <a:t>19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6551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8936"/>
    </mc:Choice>
    <mc:Fallback>
      <p:transition spd="slow" advTm="28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Grading criteria</a:t>
            </a:r>
            <a:endParaRPr lang="en-US" b="1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26247175"/>
              </p:ext>
            </p:extLst>
          </p:nvPr>
        </p:nvGraphicFramePr>
        <p:xfrm>
          <a:off x="863600" y="15128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700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690"/>
    </mc:Choice>
    <mc:Fallback>
      <p:transition spd="slow" advTm="2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0825"/>
            <a:ext cx="10515600" cy="1325563"/>
          </a:xfrm>
        </p:spPr>
        <p:txBody>
          <a:bodyPr/>
          <a:lstStyle/>
          <a:p>
            <a:r>
              <a:rPr lang="en-US" b="1" dirty="0" smtClean="0"/>
              <a:t>Communicate syllabus knowledge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08325"/>
            <a:ext cx="10515600" cy="4351338"/>
          </a:xfrm>
        </p:spPr>
        <p:txBody>
          <a:bodyPr/>
          <a:lstStyle/>
          <a:p>
            <a:r>
              <a:rPr lang="en-US" dirty="0" smtClean="0"/>
              <a:t>Discussion between candidate and examiner throughout the examination</a:t>
            </a:r>
          </a:p>
          <a:p>
            <a:r>
              <a:rPr lang="en-US" dirty="0" smtClean="0"/>
              <a:t>Total marks 20</a:t>
            </a:r>
          </a:p>
          <a:p>
            <a:r>
              <a:rPr lang="en-US" dirty="0" smtClean="0"/>
              <a:t>Candidate marked on:</a:t>
            </a:r>
          </a:p>
          <a:p>
            <a:pPr lvl="1"/>
            <a:r>
              <a:rPr lang="en-US" dirty="0" smtClean="0"/>
              <a:t>Ability to communicate with examiner clearly</a:t>
            </a:r>
          </a:p>
          <a:p>
            <a:pPr lvl="1"/>
            <a:r>
              <a:rPr lang="en-US" dirty="0" smtClean="0"/>
              <a:t>Level of confidence in communication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59321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5237"/>
    </mc:Choice>
    <mc:Fallback>
      <p:transition spd="slow" advTm="2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Purpose of this presentation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the Level 3 Diploma for Dance Teaching Assistants</a:t>
            </a:r>
          </a:p>
          <a:p>
            <a:r>
              <a:rPr lang="en-US" dirty="0" smtClean="0"/>
              <a:t>Overview of each section of the qualification</a:t>
            </a:r>
          </a:p>
          <a:p>
            <a:pPr lvl="1"/>
            <a:r>
              <a:rPr lang="en-US" dirty="0" smtClean="0"/>
              <a:t>Workbook</a:t>
            </a:r>
          </a:p>
          <a:p>
            <a:pPr lvl="1"/>
            <a:r>
              <a:rPr lang="en-US" dirty="0" smtClean="0"/>
              <a:t>Technique section</a:t>
            </a:r>
          </a:p>
          <a:p>
            <a:pPr lvl="1"/>
            <a:r>
              <a:rPr lang="en-US" dirty="0" smtClean="0"/>
              <a:t>Discussion</a:t>
            </a:r>
          </a:p>
          <a:p>
            <a:pPr lvl="1"/>
            <a:r>
              <a:rPr lang="en-US" dirty="0" smtClean="0"/>
              <a:t>Marking</a:t>
            </a:r>
          </a:p>
          <a:p>
            <a:pPr lvl="1"/>
            <a:r>
              <a:rPr lang="en-US" dirty="0" smtClean="0"/>
              <a:t>Grading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2095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3047"/>
    </mc:Choice>
    <mc:Fallback>
      <p:transition spd="slow" advTm="3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Grading criteria</a:t>
            </a:r>
            <a:endParaRPr lang="en-US" b="1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36780505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5773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963"/>
    </mc:Choice>
    <mc:Fallback>
      <p:transition spd="slow" advTm="1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Deciding an overall grade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Report form sections:</a:t>
            </a:r>
          </a:p>
          <a:p>
            <a:pPr lvl="1"/>
            <a:r>
              <a:rPr lang="en-US" dirty="0" smtClean="0"/>
              <a:t>Workbook (achieved or not achieved)</a:t>
            </a:r>
          </a:p>
          <a:p>
            <a:pPr lvl="1"/>
            <a:r>
              <a:rPr lang="en-US" dirty="0" smtClean="0"/>
              <a:t>Technique and syllabus knowledge (80 marks)</a:t>
            </a:r>
          </a:p>
          <a:p>
            <a:pPr lvl="1"/>
            <a:r>
              <a:rPr lang="en-US" dirty="0" smtClean="0"/>
              <a:t>Communication (20 marks)</a:t>
            </a:r>
          </a:p>
          <a:p>
            <a:endParaRPr lang="en-US" dirty="0"/>
          </a:p>
          <a:p>
            <a:r>
              <a:rPr lang="en-US" dirty="0" smtClean="0"/>
              <a:t>Overall grade will be the total of all the sections expressed as a percentage (maximum mark 100)</a:t>
            </a:r>
          </a:p>
          <a:p>
            <a:endParaRPr lang="en-US" dirty="0"/>
          </a:p>
          <a:p>
            <a:r>
              <a:rPr lang="en-GB" dirty="0"/>
              <a:t>The attainment </a:t>
            </a:r>
            <a:r>
              <a:rPr lang="en-GB" dirty="0" smtClean="0"/>
              <a:t>bands:</a:t>
            </a:r>
            <a:r>
              <a:rPr lang="en-GB" dirty="0"/>
              <a:t> </a:t>
            </a:r>
            <a:endParaRPr lang="en-US" dirty="0"/>
          </a:p>
          <a:p>
            <a:pPr lvl="1"/>
            <a:r>
              <a:rPr lang="en-GB" dirty="0"/>
              <a:t>Pass		65%</a:t>
            </a:r>
            <a:endParaRPr lang="en-US" dirty="0"/>
          </a:p>
          <a:p>
            <a:pPr lvl="1"/>
            <a:r>
              <a:rPr lang="en-GB" dirty="0"/>
              <a:t>Merit		75%</a:t>
            </a:r>
            <a:endParaRPr lang="en-US" dirty="0"/>
          </a:p>
          <a:p>
            <a:pPr lvl="1"/>
            <a:r>
              <a:rPr lang="en-GB" dirty="0"/>
              <a:t>Distinction 	85</a:t>
            </a:r>
            <a:r>
              <a:rPr lang="en-GB" dirty="0" smtClean="0"/>
              <a:t>%</a:t>
            </a:r>
            <a:endParaRPr lang="en-US" dirty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9328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2736"/>
    </mc:Choice>
    <mc:Fallback>
      <p:transition spd="slow" advTm="4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Review of Level 3 Diploma </a:t>
            </a:r>
            <a:br>
              <a:rPr lang="en-US" b="1" dirty="0" smtClean="0"/>
            </a:br>
            <a:r>
              <a:rPr lang="en-US" b="1" dirty="0" smtClean="0"/>
              <a:t>for Dance Teaching Assistants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346684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0592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7692"/>
    </mc:Choice>
    <mc:Fallback>
      <p:transition spd="slow" advTm="37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Information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 of qualification at Congress in July 2019</a:t>
            </a:r>
          </a:p>
          <a:p>
            <a:r>
              <a:rPr lang="en-US" dirty="0" smtClean="0"/>
              <a:t>Qualification documents available on the IDTA website in July 2019 including:</a:t>
            </a:r>
          </a:p>
          <a:p>
            <a:pPr lvl="1"/>
            <a:r>
              <a:rPr lang="en-US" dirty="0" smtClean="0"/>
              <a:t>Specification and candidate handbook</a:t>
            </a:r>
          </a:p>
          <a:p>
            <a:pPr lvl="1"/>
            <a:r>
              <a:rPr lang="en-US" dirty="0" smtClean="0"/>
              <a:t>Templates</a:t>
            </a:r>
          </a:p>
          <a:p>
            <a:pPr lvl="1"/>
            <a:r>
              <a:rPr lang="en-US" dirty="0" smtClean="0"/>
              <a:t>FAQs</a:t>
            </a:r>
          </a:p>
          <a:p>
            <a:pPr lvl="1"/>
            <a:r>
              <a:rPr lang="en-US" dirty="0" smtClean="0"/>
              <a:t>Presentation</a:t>
            </a:r>
          </a:p>
          <a:p>
            <a:r>
              <a:rPr lang="en-US" dirty="0" smtClean="0"/>
              <a:t>Qualification operational from 1</a:t>
            </a:r>
            <a:r>
              <a:rPr lang="en-US" baseline="30000" dirty="0" smtClean="0"/>
              <a:t>st</a:t>
            </a:r>
            <a:r>
              <a:rPr lang="en-US" dirty="0" smtClean="0"/>
              <a:t> January 2020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92411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7601"/>
    </mc:Choice>
    <mc:Fallback>
      <p:transition spd="slow" advTm="2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663" y="1717258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Introduction to the Level 3 Diploma for Dance Teaching Assistants</a:t>
            </a:r>
            <a:endParaRPr lang="en-US" sz="4000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763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792"/>
    </mc:Choice>
    <mc:Fallback>
      <p:transition spd="slow" advTm="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14446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What is the Level 3 Diploma for Dance Teaching Assistants?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37159067"/>
              </p:ext>
            </p:extLst>
          </p:nvPr>
        </p:nvGraphicFramePr>
        <p:xfrm>
          <a:off x="838200" y="2951831"/>
          <a:ext cx="10515600" cy="2811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31349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8209"/>
    </mc:Choice>
    <mc:Fallback>
      <p:transition spd="slow" advTm="28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88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Why do we need a new qualification?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09927145"/>
              </p:ext>
            </p:extLst>
          </p:nvPr>
        </p:nvGraphicFramePr>
        <p:xfrm>
          <a:off x="723900" y="232025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3816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6788"/>
    </mc:Choice>
    <mc:Fallback>
      <p:transition spd="slow" advTm="4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63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What is in the level 3 Diploma for Dance Teaching Assistants?</a:t>
            </a:r>
            <a:endParaRPr lang="en-US" sz="40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46948054"/>
              </p:ext>
            </p:extLst>
          </p:nvPr>
        </p:nvGraphicFramePr>
        <p:xfrm>
          <a:off x="711200" y="269189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1831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331"/>
    </mc:Choice>
    <mc:Fallback>
      <p:transition spd="slow" advTm="2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94" y="1303588"/>
            <a:ext cx="10515600" cy="1325563"/>
          </a:xfrm>
        </p:spPr>
        <p:txBody>
          <a:bodyPr/>
          <a:lstStyle/>
          <a:p>
            <a:r>
              <a:rPr lang="en-US" b="1" dirty="0" smtClean="0"/>
              <a:t>How will the qualification be assessed?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22650685"/>
              </p:ext>
            </p:extLst>
          </p:nvPr>
        </p:nvGraphicFramePr>
        <p:xfrm>
          <a:off x="271379" y="23610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4" y="2408865"/>
            <a:ext cx="2122906" cy="116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4" y="3954589"/>
            <a:ext cx="2122906" cy="118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4" y="5410200"/>
            <a:ext cx="2122906" cy="126415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69065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159"/>
    </mc:Choice>
    <mc:Fallback>
      <p:transition spd="slow" advTm="1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17663"/>
            <a:ext cx="9144000" cy="2387600"/>
          </a:xfrm>
        </p:spPr>
        <p:txBody>
          <a:bodyPr/>
          <a:lstStyle/>
          <a:p>
            <a:r>
              <a:rPr lang="en-US" b="1" dirty="0" smtClean="0"/>
              <a:t>The Workbook - introduction</a:t>
            </a:r>
            <a:endParaRPr lang="en-US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6585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619"/>
    </mc:Choice>
    <mc:Fallback>
      <p:transition spd="slow" advTm="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in the Workbook?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141664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882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9270"/>
    </mc:Choice>
    <mc:Fallback>
      <p:transition spd="slow" advTm="2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876</Words>
  <Application>Microsoft Office PowerPoint</Application>
  <PresentationFormat>Custom</PresentationFormat>
  <Paragraphs>147</Paragraphs>
  <Slides>23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International Dance Teachers’ Association</vt:lpstr>
      <vt:lpstr>Purpose of this presentation</vt:lpstr>
      <vt:lpstr>Introduction to the Level 3 Diploma for Dance Teaching Assistants</vt:lpstr>
      <vt:lpstr>What is the Level 3 Diploma for Dance Teaching Assistants?</vt:lpstr>
      <vt:lpstr>  Why do we need a new qualification?</vt:lpstr>
      <vt:lpstr>What is in the level 3 Diploma for Dance Teaching Assistants?</vt:lpstr>
      <vt:lpstr>How will the qualification be assessed?</vt:lpstr>
      <vt:lpstr>The Workbook - introduction</vt:lpstr>
      <vt:lpstr>What is in the Workbook?</vt:lpstr>
      <vt:lpstr>How does the examiner assess the Workbook? </vt:lpstr>
      <vt:lpstr>The workbook</vt:lpstr>
      <vt:lpstr>Teaching observation logs</vt:lpstr>
      <vt:lpstr>Assessing the Workbook</vt:lpstr>
      <vt:lpstr>The examination Introduction</vt:lpstr>
      <vt:lpstr>Technical knowledge - examination</vt:lpstr>
      <vt:lpstr>Technical knowledge - Theatre</vt:lpstr>
      <vt:lpstr>Technical knowledge – Ballroom,  Latin, Classical Sequence and Freestyle</vt:lpstr>
      <vt:lpstr>Grading criteria</vt:lpstr>
      <vt:lpstr>Communicate syllabus knowledge</vt:lpstr>
      <vt:lpstr>Grading criteria</vt:lpstr>
      <vt:lpstr>Deciding an overall grade</vt:lpstr>
      <vt:lpstr>Review of Level 3 Diploma  for Dance Teaching Assistants</vt:lpstr>
      <vt:lpstr>Information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Dance Teachers Association</dc:title>
  <dc:creator>Rachael Meech</dc:creator>
  <cp:lastModifiedBy>lizi</cp:lastModifiedBy>
  <cp:revision>49</cp:revision>
  <cp:lastPrinted>2018-10-30T13:30:40Z</cp:lastPrinted>
  <dcterms:created xsi:type="dcterms:W3CDTF">2018-10-01T07:58:00Z</dcterms:created>
  <dcterms:modified xsi:type="dcterms:W3CDTF">2019-07-03T14:03:57Z</dcterms:modified>
</cp:coreProperties>
</file>